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notesMasterIdLst>
    <p:notesMasterId r:id="rId4"/>
  </p:notesMasterIdLst>
  <p:sldIdLst>
    <p:sldId id="329" r:id="rId2"/>
    <p:sldId id="335" r:id="rId3"/>
  </p:sldIdLst>
  <p:sldSz cx="15192375" cy="1069181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D92E3038-E2C0-4EEE-B690-F11DCE195011}">
          <p14:sldIdLst>
            <p14:sldId id="329"/>
            <p14:sldId id="335"/>
          </p14:sldIdLst>
        </p14:section>
        <p14:section name="タイトルなしのセクション" id="{88EA7861-0426-4EB6-B605-92BB97DF07A0}">
          <p14:sldIdLst/>
        </p14:section>
      </p14:sectionLst>
    </p:ext>
    <p:ext uri="{EFAFB233-063F-42B5-8137-9DF3F51BA10A}">
      <p15:sldGuideLst xmlns:p15="http://schemas.microsoft.com/office/powerpoint/2012/main">
        <p15:guide id="1" orient="horz" pos="3342" userDrawn="1">
          <p15:clr>
            <a:srgbClr val="A4A3A4"/>
          </p15:clr>
        </p15:guide>
        <p15:guide id="2" pos="486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06" initials="U" lastIdx="3" clrIdx="0">
    <p:extLst>
      <p:ext uri="{19B8F6BF-5375-455C-9EA6-DF929625EA0E}">
        <p15:presenceInfo xmlns:p15="http://schemas.microsoft.com/office/powerpoint/2012/main" userId="User-06"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a:srgbClr val="FFFF99"/>
    <a:srgbClr val="FFFF66"/>
    <a:srgbClr val="FFC000"/>
    <a:srgbClr val="FF66FF"/>
    <a:srgbClr val="B1BBC3"/>
    <a:srgbClr val="E9173F"/>
    <a:srgbClr val="FFD966"/>
    <a:srgbClr val="FABF00"/>
    <a:srgbClr val="FAB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290" autoAdjust="0"/>
    <p:restoredTop sz="94660"/>
  </p:normalViewPr>
  <p:slideViewPr>
    <p:cSldViewPr snapToGrid="0" showGuides="1">
      <p:cViewPr varScale="1">
        <p:scale>
          <a:sx n="56" d="100"/>
          <a:sy n="56" d="100"/>
        </p:scale>
        <p:origin x="1584" y="53"/>
      </p:cViewPr>
      <p:guideLst>
        <p:guide orient="horz" pos="3342"/>
        <p:guide pos="486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3" y="0"/>
            <a:ext cx="2919413" cy="495300"/>
          </a:xfrm>
          <a:prstGeom prst="rect">
            <a:avLst/>
          </a:prstGeom>
        </p:spPr>
        <p:txBody>
          <a:bodyPr vert="horz" lIns="91196" tIns="45593" rIns="91196" bIns="45593"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5300"/>
          </a:xfrm>
          <a:prstGeom prst="rect">
            <a:avLst/>
          </a:prstGeom>
        </p:spPr>
        <p:txBody>
          <a:bodyPr vert="horz" lIns="91196" tIns="45593" rIns="91196" bIns="45593" rtlCol="0"/>
          <a:lstStyle>
            <a:lvl1pPr algn="r">
              <a:defRPr sz="1200"/>
            </a:lvl1pPr>
          </a:lstStyle>
          <a:p>
            <a:fld id="{A836B174-C427-40E4-9518-64243A60E237}" type="datetimeFigureOut">
              <a:rPr kumimoji="1" lang="ja-JP" altLang="en-US" smtClean="0"/>
              <a:t>2025/11/19</a:t>
            </a:fld>
            <a:endParaRPr kumimoji="1" lang="ja-JP" altLang="en-US"/>
          </a:p>
        </p:txBody>
      </p:sp>
      <p:sp>
        <p:nvSpPr>
          <p:cNvPr id="4" name="スライド イメージ プレースホルダー 3"/>
          <p:cNvSpPr>
            <a:spLocks noGrp="1" noRot="1" noChangeAspect="1"/>
          </p:cNvSpPr>
          <p:nvPr>
            <p:ph type="sldImg" idx="2"/>
          </p:nvPr>
        </p:nvSpPr>
        <p:spPr>
          <a:xfrm>
            <a:off x="1003300" y="1233488"/>
            <a:ext cx="4729163" cy="3328987"/>
          </a:xfrm>
          <a:prstGeom prst="rect">
            <a:avLst/>
          </a:prstGeom>
          <a:noFill/>
          <a:ln w="12700">
            <a:solidFill>
              <a:prstClr val="black"/>
            </a:solidFill>
          </a:ln>
        </p:spPr>
        <p:txBody>
          <a:bodyPr vert="horz" lIns="91196" tIns="45593" rIns="91196" bIns="45593" rtlCol="0" anchor="ctr"/>
          <a:lstStyle/>
          <a:p>
            <a:endParaRPr lang="ja-JP" altLang="en-US"/>
          </a:p>
        </p:txBody>
      </p:sp>
      <p:sp>
        <p:nvSpPr>
          <p:cNvPr id="5" name="ノート プレースホルダー 4"/>
          <p:cNvSpPr>
            <a:spLocks noGrp="1"/>
          </p:cNvSpPr>
          <p:nvPr>
            <p:ph type="body" sz="quarter" idx="3"/>
          </p:nvPr>
        </p:nvSpPr>
        <p:spPr>
          <a:xfrm>
            <a:off x="673102" y="4748213"/>
            <a:ext cx="5389563" cy="3884612"/>
          </a:xfrm>
          <a:prstGeom prst="rect">
            <a:avLst/>
          </a:prstGeom>
        </p:spPr>
        <p:txBody>
          <a:bodyPr vert="horz" lIns="91196" tIns="45593" rIns="91196" bIns="4559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3" y="9371013"/>
            <a:ext cx="2919413" cy="495300"/>
          </a:xfrm>
          <a:prstGeom prst="rect">
            <a:avLst/>
          </a:prstGeom>
        </p:spPr>
        <p:txBody>
          <a:bodyPr vert="horz" lIns="91196" tIns="45593" rIns="91196" bIns="4559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5300"/>
          </a:xfrm>
          <a:prstGeom prst="rect">
            <a:avLst/>
          </a:prstGeom>
        </p:spPr>
        <p:txBody>
          <a:bodyPr vert="horz" lIns="91196" tIns="45593" rIns="91196" bIns="45593" rtlCol="0" anchor="b"/>
          <a:lstStyle>
            <a:lvl1pPr algn="r">
              <a:defRPr sz="1200"/>
            </a:lvl1pPr>
          </a:lstStyle>
          <a:p>
            <a:fld id="{3A8F3AD7-B8EE-4CB8-94B6-4D357360675A}" type="slidenum">
              <a:rPr kumimoji="1" lang="ja-JP" altLang="en-US" smtClean="0"/>
              <a:t>‹#›</a:t>
            </a:fld>
            <a:endParaRPr kumimoji="1" lang="ja-JP" altLang="en-US"/>
          </a:p>
        </p:txBody>
      </p:sp>
    </p:spTree>
    <p:extLst>
      <p:ext uri="{BB962C8B-B14F-4D97-AF65-F5344CB8AC3E}">
        <p14:creationId xmlns:p14="http://schemas.microsoft.com/office/powerpoint/2010/main" val="4160436382"/>
      </p:ext>
    </p:extLst>
  </p:cSld>
  <p:clrMap bg1="lt1" tx1="dk1" bg2="lt2" tx2="dk2" accent1="accent1" accent2="accent2" accent3="accent3" accent4="accent4" accent5="accent5" accent6="accent6" hlink="hlink" folHlink="folHlink"/>
  <p:notesStyle>
    <a:lvl1pPr marL="0" algn="l" defTabSz="1056406" rtl="0" eaLnBrk="1" latinLnBrk="0" hangingPunct="1">
      <a:defRPr kumimoji="1" sz="1386" kern="1200">
        <a:solidFill>
          <a:schemeClr val="tx1"/>
        </a:solidFill>
        <a:latin typeface="+mn-lt"/>
        <a:ea typeface="+mn-ea"/>
        <a:cs typeface="+mn-cs"/>
      </a:defRPr>
    </a:lvl1pPr>
    <a:lvl2pPr marL="528203" algn="l" defTabSz="1056406" rtl="0" eaLnBrk="1" latinLnBrk="0" hangingPunct="1">
      <a:defRPr kumimoji="1" sz="1386" kern="1200">
        <a:solidFill>
          <a:schemeClr val="tx1"/>
        </a:solidFill>
        <a:latin typeface="+mn-lt"/>
        <a:ea typeface="+mn-ea"/>
        <a:cs typeface="+mn-cs"/>
      </a:defRPr>
    </a:lvl2pPr>
    <a:lvl3pPr marL="1056406" algn="l" defTabSz="1056406" rtl="0" eaLnBrk="1" latinLnBrk="0" hangingPunct="1">
      <a:defRPr kumimoji="1" sz="1386" kern="1200">
        <a:solidFill>
          <a:schemeClr val="tx1"/>
        </a:solidFill>
        <a:latin typeface="+mn-lt"/>
        <a:ea typeface="+mn-ea"/>
        <a:cs typeface="+mn-cs"/>
      </a:defRPr>
    </a:lvl3pPr>
    <a:lvl4pPr marL="1584609" algn="l" defTabSz="1056406" rtl="0" eaLnBrk="1" latinLnBrk="0" hangingPunct="1">
      <a:defRPr kumimoji="1" sz="1386" kern="1200">
        <a:solidFill>
          <a:schemeClr val="tx1"/>
        </a:solidFill>
        <a:latin typeface="+mn-lt"/>
        <a:ea typeface="+mn-ea"/>
        <a:cs typeface="+mn-cs"/>
      </a:defRPr>
    </a:lvl4pPr>
    <a:lvl5pPr marL="2112813" algn="l" defTabSz="1056406" rtl="0" eaLnBrk="1" latinLnBrk="0" hangingPunct="1">
      <a:defRPr kumimoji="1" sz="1386" kern="1200">
        <a:solidFill>
          <a:schemeClr val="tx1"/>
        </a:solidFill>
        <a:latin typeface="+mn-lt"/>
        <a:ea typeface="+mn-ea"/>
        <a:cs typeface="+mn-cs"/>
      </a:defRPr>
    </a:lvl5pPr>
    <a:lvl6pPr marL="2641016" algn="l" defTabSz="1056406" rtl="0" eaLnBrk="1" latinLnBrk="0" hangingPunct="1">
      <a:defRPr kumimoji="1" sz="1386" kern="1200">
        <a:solidFill>
          <a:schemeClr val="tx1"/>
        </a:solidFill>
        <a:latin typeface="+mn-lt"/>
        <a:ea typeface="+mn-ea"/>
        <a:cs typeface="+mn-cs"/>
      </a:defRPr>
    </a:lvl6pPr>
    <a:lvl7pPr marL="3169219" algn="l" defTabSz="1056406" rtl="0" eaLnBrk="1" latinLnBrk="0" hangingPunct="1">
      <a:defRPr kumimoji="1" sz="1386" kern="1200">
        <a:solidFill>
          <a:schemeClr val="tx1"/>
        </a:solidFill>
        <a:latin typeface="+mn-lt"/>
        <a:ea typeface="+mn-ea"/>
        <a:cs typeface="+mn-cs"/>
      </a:defRPr>
    </a:lvl7pPr>
    <a:lvl8pPr marL="3697422" algn="l" defTabSz="1056406" rtl="0" eaLnBrk="1" latinLnBrk="0" hangingPunct="1">
      <a:defRPr kumimoji="1" sz="1386" kern="1200">
        <a:solidFill>
          <a:schemeClr val="tx1"/>
        </a:solidFill>
        <a:latin typeface="+mn-lt"/>
        <a:ea typeface="+mn-ea"/>
        <a:cs typeface="+mn-cs"/>
      </a:defRPr>
    </a:lvl8pPr>
    <a:lvl9pPr marL="4225625" algn="l" defTabSz="1056406" rtl="0" eaLnBrk="1" latinLnBrk="0" hangingPunct="1">
      <a:defRPr kumimoji="1" sz="1386"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38AA37-0BC7-4963-A395-E2D1B3721827}"/>
              </a:ext>
            </a:extLst>
          </p:cNvPr>
          <p:cNvSpPr>
            <a:spLocks noGrp="1"/>
          </p:cNvSpPr>
          <p:nvPr>
            <p:ph type="ctrTitle"/>
          </p:nvPr>
        </p:nvSpPr>
        <p:spPr>
          <a:xfrm>
            <a:off x="1899047" y="1749795"/>
            <a:ext cx="11394281" cy="3722335"/>
          </a:xfrm>
        </p:spPr>
        <p:txBody>
          <a:bodyPr anchor="b"/>
          <a:lstStyle>
            <a:lvl1pPr algn="ctr">
              <a:defRPr sz="7477"/>
            </a:lvl1pPr>
          </a:lstStyle>
          <a:p>
            <a:r>
              <a:rPr kumimoji="1" lang="ja-JP" altLang="en-US"/>
              <a:t>マスター タイトルの書式設定</a:t>
            </a:r>
          </a:p>
        </p:txBody>
      </p:sp>
      <p:sp>
        <p:nvSpPr>
          <p:cNvPr id="3" name="字幕 2">
            <a:extLst>
              <a:ext uri="{FF2B5EF4-FFF2-40B4-BE49-F238E27FC236}">
                <a16:creationId xmlns:a16="http://schemas.microsoft.com/office/drawing/2014/main" id="{56901EBA-95C8-41E8-AF50-C3DEBD4CF18E}"/>
              </a:ext>
            </a:extLst>
          </p:cNvPr>
          <p:cNvSpPr>
            <a:spLocks noGrp="1"/>
          </p:cNvSpPr>
          <p:nvPr>
            <p:ph type="subTitle" idx="1"/>
          </p:nvPr>
        </p:nvSpPr>
        <p:spPr>
          <a:xfrm>
            <a:off x="1899047" y="5615678"/>
            <a:ext cx="11394281" cy="2581379"/>
          </a:xfrm>
        </p:spPr>
        <p:txBody>
          <a:bodyPr/>
          <a:lstStyle>
            <a:lvl1pPr marL="0" indent="0" algn="ctr">
              <a:buNone/>
              <a:defRPr sz="2991"/>
            </a:lvl1pPr>
            <a:lvl2pPr marL="569717" indent="0" algn="ctr">
              <a:buNone/>
              <a:defRPr sz="2492"/>
            </a:lvl2pPr>
            <a:lvl3pPr marL="1139434" indent="0" algn="ctr">
              <a:buNone/>
              <a:defRPr sz="2243"/>
            </a:lvl3pPr>
            <a:lvl4pPr marL="1709151" indent="0" algn="ctr">
              <a:buNone/>
              <a:defRPr sz="1994"/>
            </a:lvl4pPr>
            <a:lvl5pPr marL="2278868" indent="0" algn="ctr">
              <a:buNone/>
              <a:defRPr sz="1994"/>
            </a:lvl5pPr>
            <a:lvl6pPr marL="2848585" indent="0" algn="ctr">
              <a:buNone/>
              <a:defRPr sz="1994"/>
            </a:lvl6pPr>
            <a:lvl7pPr marL="3418302" indent="0" algn="ctr">
              <a:buNone/>
              <a:defRPr sz="1994"/>
            </a:lvl7pPr>
            <a:lvl8pPr marL="3988018" indent="0" algn="ctr">
              <a:buNone/>
              <a:defRPr sz="1994"/>
            </a:lvl8pPr>
            <a:lvl9pPr marL="4557735" indent="0" algn="ctr">
              <a:buNone/>
              <a:defRPr sz="1994"/>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8913FCE6-3820-49B9-BC8E-F5E5E0197DEF}"/>
              </a:ext>
            </a:extLst>
          </p:cNvPr>
          <p:cNvSpPr>
            <a:spLocks noGrp="1"/>
          </p:cNvSpPr>
          <p:nvPr>
            <p:ph type="dt" sz="half" idx="10"/>
          </p:nvPr>
        </p:nvSpPr>
        <p:spPr/>
        <p:txBody>
          <a:bodyPr/>
          <a:lstStyle/>
          <a:p>
            <a:fld id="{DB250244-E765-444A-BBE8-2EF9757794FB}" type="datetimeFigureOut">
              <a:rPr kumimoji="1" lang="ja-JP" altLang="en-US" smtClean="0"/>
              <a:t>2025/11/19</a:t>
            </a:fld>
            <a:endParaRPr kumimoji="1" lang="ja-JP" altLang="en-US"/>
          </a:p>
        </p:txBody>
      </p:sp>
      <p:sp>
        <p:nvSpPr>
          <p:cNvPr id="5" name="フッター プレースホルダー 4">
            <a:extLst>
              <a:ext uri="{FF2B5EF4-FFF2-40B4-BE49-F238E27FC236}">
                <a16:creationId xmlns:a16="http://schemas.microsoft.com/office/drawing/2014/main" id="{13919AE7-7308-46F5-BC62-AE944D44365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9C4B05B-E78A-4122-87B6-06FE7D0A9583}"/>
              </a:ext>
            </a:extLst>
          </p:cNvPr>
          <p:cNvSpPr>
            <a:spLocks noGrp="1"/>
          </p:cNvSpPr>
          <p:nvPr>
            <p:ph type="sldNum" sz="quarter" idx="12"/>
          </p:nvPr>
        </p:nvSpPr>
        <p:spPr/>
        <p:txBody>
          <a:bodyPr/>
          <a:lstStyle/>
          <a:p>
            <a:fld id="{D0832F15-3417-48A5-81C0-8DC9F42FFB8B}" type="slidenum">
              <a:rPr kumimoji="1" lang="ja-JP" altLang="en-US" smtClean="0"/>
              <a:t>‹#›</a:t>
            </a:fld>
            <a:endParaRPr kumimoji="1" lang="ja-JP" altLang="en-US"/>
          </a:p>
        </p:txBody>
      </p:sp>
    </p:spTree>
    <p:extLst>
      <p:ext uri="{BB962C8B-B14F-4D97-AF65-F5344CB8AC3E}">
        <p14:creationId xmlns:p14="http://schemas.microsoft.com/office/powerpoint/2010/main" val="882686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0CD628B-05CD-435F-B7E3-E2DD133FAA7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29031F7-BB6E-4322-9130-6589BB6DBB8D}"/>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4041F19-2B95-497F-962C-1DF3AB7301FF}"/>
              </a:ext>
            </a:extLst>
          </p:cNvPr>
          <p:cNvSpPr>
            <a:spLocks noGrp="1"/>
          </p:cNvSpPr>
          <p:nvPr>
            <p:ph type="dt" sz="half" idx="10"/>
          </p:nvPr>
        </p:nvSpPr>
        <p:spPr/>
        <p:txBody>
          <a:bodyPr/>
          <a:lstStyle/>
          <a:p>
            <a:fld id="{DB250244-E765-444A-BBE8-2EF9757794FB}" type="datetimeFigureOut">
              <a:rPr kumimoji="1" lang="ja-JP" altLang="en-US" smtClean="0"/>
              <a:t>2025/11/19</a:t>
            </a:fld>
            <a:endParaRPr kumimoji="1" lang="ja-JP" altLang="en-US"/>
          </a:p>
        </p:txBody>
      </p:sp>
      <p:sp>
        <p:nvSpPr>
          <p:cNvPr id="5" name="フッター プレースホルダー 4">
            <a:extLst>
              <a:ext uri="{FF2B5EF4-FFF2-40B4-BE49-F238E27FC236}">
                <a16:creationId xmlns:a16="http://schemas.microsoft.com/office/drawing/2014/main" id="{645EA0CA-0AB5-446E-BECE-7463B55FB9E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6791BA8-42A7-4402-87F0-5118D5AB4D0E}"/>
              </a:ext>
            </a:extLst>
          </p:cNvPr>
          <p:cNvSpPr>
            <a:spLocks noGrp="1"/>
          </p:cNvSpPr>
          <p:nvPr>
            <p:ph type="sldNum" sz="quarter" idx="12"/>
          </p:nvPr>
        </p:nvSpPr>
        <p:spPr/>
        <p:txBody>
          <a:bodyPr/>
          <a:lstStyle/>
          <a:p>
            <a:fld id="{D0832F15-3417-48A5-81C0-8DC9F42FFB8B}" type="slidenum">
              <a:rPr kumimoji="1" lang="ja-JP" altLang="en-US" smtClean="0"/>
              <a:t>‹#›</a:t>
            </a:fld>
            <a:endParaRPr kumimoji="1" lang="ja-JP" altLang="en-US"/>
          </a:p>
        </p:txBody>
      </p:sp>
    </p:spTree>
    <p:extLst>
      <p:ext uri="{BB962C8B-B14F-4D97-AF65-F5344CB8AC3E}">
        <p14:creationId xmlns:p14="http://schemas.microsoft.com/office/powerpoint/2010/main" val="1318930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1343F8-3F8E-48C2-B115-9B9D058A6FF2}"/>
              </a:ext>
            </a:extLst>
          </p:cNvPr>
          <p:cNvSpPr>
            <a:spLocks noGrp="1"/>
          </p:cNvSpPr>
          <p:nvPr>
            <p:ph type="title"/>
          </p:nvPr>
        </p:nvSpPr>
        <p:spPr>
          <a:xfrm>
            <a:off x="1036563" y="2665530"/>
            <a:ext cx="13103423" cy="4447496"/>
          </a:xfrm>
        </p:spPr>
        <p:txBody>
          <a:bodyPr anchor="b"/>
          <a:lstStyle>
            <a:lvl1pPr>
              <a:defRPr sz="7477"/>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0DF5AFB-0D3D-49FD-B8D9-CDB11C3B4B95}"/>
              </a:ext>
            </a:extLst>
          </p:cNvPr>
          <p:cNvSpPr>
            <a:spLocks noGrp="1"/>
          </p:cNvSpPr>
          <p:nvPr>
            <p:ph type="body" idx="1"/>
          </p:nvPr>
        </p:nvSpPr>
        <p:spPr>
          <a:xfrm>
            <a:off x="1036563" y="7155102"/>
            <a:ext cx="13103423" cy="2338833"/>
          </a:xfrm>
        </p:spPr>
        <p:txBody>
          <a:bodyPr/>
          <a:lstStyle>
            <a:lvl1pPr marL="0" indent="0">
              <a:buNone/>
              <a:defRPr sz="2991">
                <a:solidFill>
                  <a:schemeClr val="tx1">
                    <a:tint val="75000"/>
                  </a:schemeClr>
                </a:solidFill>
              </a:defRPr>
            </a:lvl1pPr>
            <a:lvl2pPr marL="569717" indent="0">
              <a:buNone/>
              <a:defRPr sz="2492">
                <a:solidFill>
                  <a:schemeClr val="tx1">
                    <a:tint val="75000"/>
                  </a:schemeClr>
                </a:solidFill>
              </a:defRPr>
            </a:lvl2pPr>
            <a:lvl3pPr marL="1139434" indent="0">
              <a:buNone/>
              <a:defRPr sz="2243">
                <a:solidFill>
                  <a:schemeClr val="tx1">
                    <a:tint val="75000"/>
                  </a:schemeClr>
                </a:solidFill>
              </a:defRPr>
            </a:lvl3pPr>
            <a:lvl4pPr marL="1709151" indent="0">
              <a:buNone/>
              <a:defRPr sz="1994">
                <a:solidFill>
                  <a:schemeClr val="tx1">
                    <a:tint val="75000"/>
                  </a:schemeClr>
                </a:solidFill>
              </a:defRPr>
            </a:lvl4pPr>
            <a:lvl5pPr marL="2278868" indent="0">
              <a:buNone/>
              <a:defRPr sz="1994">
                <a:solidFill>
                  <a:schemeClr val="tx1">
                    <a:tint val="75000"/>
                  </a:schemeClr>
                </a:solidFill>
              </a:defRPr>
            </a:lvl5pPr>
            <a:lvl6pPr marL="2848585" indent="0">
              <a:buNone/>
              <a:defRPr sz="1994">
                <a:solidFill>
                  <a:schemeClr val="tx1">
                    <a:tint val="75000"/>
                  </a:schemeClr>
                </a:solidFill>
              </a:defRPr>
            </a:lvl6pPr>
            <a:lvl7pPr marL="3418302" indent="0">
              <a:buNone/>
              <a:defRPr sz="1994">
                <a:solidFill>
                  <a:schemeClr val="tx1">
                    <a:tint val="75000"/>
                  </a:schemeClr>
                </a:solidFill>
              </a:defRPr>
            </a:lvl7pPr>
            <a:lvl8pPr marL="3988018" indent="0">
              <a:buNone/>
              <a:defRPr sz="1994">
                <a:solidFill>
                  <a:schemeClr val="tx1">
                    <a:tint val="75000"/>
                  </a:schemeClr>
                </a:solidFill>
              </a:defRPr>
            </a:lvl8pPr>
            <a:lvl9pPr marL="4557735" indent="0">
              <a:buNone/>
              <a:defRPr sz="1994">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41776E5A-98A3-4325-BB55-D35134D34504}"/>
              </a:ext>
            </a:extLst>
          </p:cNvPr>
          <p:cNvSpPr>
            <a:spLocks noGrp="1"/>
          </p:cNvSpPr>
          <p:nvPr>
            <p:ph type="dt" sz="half" idx="10"/>
          </p:nvPr>
        </p:nvSpPr>
        <p:spPr/>
        <p:txBody>
          <a:bodyPr/>
          <a:lstStyle/>
          <a:p>
            <a:fld id="{DB250244-E765-444A-BBE8-2EF9757794FB}" type="datetimeFigureOut">
              <a:rPr kumimoji="1" lang="ja-JP" altLang="en-US" smtClean="0"/>
              <a:t>2025/11/19</a:t>
            </a:fld>
            <a:endParaRPr kumimoji="1" lang="ja-JP" altLang="en-US"/>
          </a:p>
        </p:txBody>
      </p:sp>
      <p:sp>
        <p:nvSpPr>
          <p:cNvPr id="5" name="フッター プレースホルダー 4">
            <a:extLst>
              <a:ext uri="{FF2B5EF4-FFF2-40B4-BE49-F238E27FC236}">
                <a16:creationId xmlns:a16="http://schemas.microsoft.com/office/drawing/2014/main" id="{1FDAF9BC-219B-456E-B841-F6BCF02CE3F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6D75895-7A24-42A2-9782-61D40FFB2843}"/>
              </a:ext>
            </a:extLst>
          </p:cNvPr>
          <p:cNvSpPr>
            <a:spLocks noGrp="1"/>
          </p:cNvSpPr>
          <p:nvPr>
            <p:ph type="sldNum" sz="quarter" idx="12"/>
          </p:nvPr>
        </p:nvSpPr>
        <p:spPr/>
        <p:txBody>
          <a:bodyPr/>
          <a:lstStyle/>
          <a:p>
            <a:fld id="{D0832F15-3417-48A5-81C0-8DC9F42FFB8B}" type="slidenum">
              <a:rPr kumimoji="1" lang="ja-JP" altLang="en-US" smtClean="0"/>
              <a:t>‹#›</a:t>
            </a:fld>
            <a:endParaRPr kumimoji="1" lang="ja-JP" altLang="en-US"/>
          </a:p>
        </p:txBody>
      </p:sp>
    </p:spTree>
    <p:extLst>
      <p:ext uri="{BB962C8B-B14F-4D97-AF65-F5344CB8AC3E}">
        <p14:creationId xmlns:p14="http://schemas.microsoft.com/office/powerpoint/2010/main" val="1793752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559272-1433-4FB7-BD51-6943F7C9AD89}"/>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A795AAC-226B-4A0C-B1B3-BF6C04CC3A8F}"/>
              </a:ext>
            </a:extLst>
          </p:cNvPr>
          <p:cNvSpPr>
            <a:spLocks noGrp="1"/>
          </p:cNvSpPr>
          <p:nvPr>
            <p:ph sz="half" idx="1"/>
          </p:nvPr>
        </p:nvSpPr>
        <p:spPr>
          <a:xfrm>
            <a:off x="1044476" y="2846200"/>
            <a:ext cx="6456759" cy="678385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50980B6C-C750-4375-B7C1-33A74F61FE62}"/>
              </a:ext>
            </a:extLst>
          </p:cNvPr>
          <p:cNvSpPr>
            <a:spLocks noGrp="1"/>
          </p:cNvSpPr>
          <p:nvPr>
            <p:ph sz="half" idx="2"/>
          </p:nvPr>
        </p:nvSpPr>
        <p:spPr>
          <a:xfrm>
            <a:off x="7691140" y="2846200"/>
            <a:ext cx="6456759" cy="678385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5D413F9E-39B6-4A25-B36E-FE368855FCA4}"/>
              </a:ext>
            </a:extLst>
          </p:cNvPr>
          <p:cNvSpPr>
            <a:spLocks noGrp="1"/>
          </p:cNvSpPr>
          <p:nvPr>
            <p:ph type="dt" sz="half" idx="10"/>
          </p:nvPr>
        </p:nvSpPr>
        <p:spPr/>
        <p:txBody>
          <a:bodyPr/>
          <a:lstStyle/>
          <a:p>
            <a:fld id="{DB250244-E765-444A-BBE8-2EF9757794FB}" type="datetimeFigureOut">
              <a:rPr kumimoji="1" lang="ja-JP" altLang="en-US" smtClean="0"/>
              <a:t>2025/11/19</a:t>
            </a:fld>
            <a:endParaRPr kumimoji="1" lang="ja-JP" altLang="en-US"/>
          </a:p>
        </p:txBody>
      </p:sp>
      <p:sp>
        <p:nvSpPr>
          <p:cNvPr id="6" name="フッター プレースホルダー 5">
            <a:extLst>
              <a:ext uri="{FF2B5EF4-FFF2-40B4-BE49-F238E27FC236}">
                <a16:creationId xmlns:a16="http://schemas.microsoft.com/office/drawing/2014/main" id="{1AA7085E-2A71-47CF-86B0-ECF7BD59E70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753D1BC-32E1-4B2D-97D5-76027C75E625}"/>
              </a:ext>
            </a:extLst>
          </p:cNvPr>
          <p:cNvSpPr>
            <a:spLocks noGrp="1"/>
          </p:cNvSpPr>
          <p:nvPr>
            <p:ph type="sldNum" sz="quarter" idx="12"/>
          </p:nvPr>
        </p:nvSpPr>
        <p:spPr/>
        <p:txBody>
          <a:bodyPr/>
          <a:lstStyle/>
          <a:p>
            <a:fld id="{D0832F15-3417-48A5-81C0-8DC9F42FFB8B}" type="slidenum">
              <a:rPr kumimoji="1" lang="ja-JP" altLang="en-US" smtClean="0"/>
              <a:t>‹#›</a:t>
            </a:fld>
            <a:endParaRPr kumimoji="1" lang="ja-JP" altLang="en-US"/>
          </a:p>
        </p:txBody>
      </p:sp>
    </p:spTree>
    <p:extLst>
      <p:ext uri="{BB962C8B-B14F-4D97-AF65-F5344CB8AC3E}">
        <p14:creationId xmlns:p14="http://schemas.microsoft.com/office/powerpoint/2010/main" val="2609526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940CCD5-FBD8-4892-96D8-115C498B2CAF}"/>
              </a:ext>
            </a:extLst>
          </p:cNvPr>
          <p:cNvSpPr>
            <a:spLocks noGrp="1"/>
          </p:cNvSpPr>
          <p:nvPr>
            <p:ph type="title"/>
          </p:nvPr>
        </p:nvSpPr>
        <p:spPr>
          <a:xfrm>
            <a:off x="1046455" y="569241"/>
            <a:ext cx="13103423" cy="2066590"/>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4C8FD81-29B0-47D3-862D-CF11E62084F6}"/>
              </a:ext>
            </a:extLst>
          </p:cNvPr>
          <p:cNvSpPr>
            <a:spLocks noGrp="1"/>
          </p:cNvSpPr>
          <p:nvPr>
            <p:ph type="body" idx="1"/>
          </p:nvPr>
        </p:nvSpPr>
        <p:spPr>
          <a:xfrm>
            <a:off x="1046455" y="2620980"/>
            <a:ext cx="6427086" cy="1284502"/>
          </a:xfrm>
        </p:spPr>
        <p:txBody>
          <a:bodyPr anchor="b"/>
          <a:lstStyle>
            <a:lvl1pPr marL="0" indent="0">
              <a:buNone/>
              <a:defRPr sz="2991" b="1"/>
            </a:lvl1pPr>
            <a:lvl2pPr marL="569717" indent="0">
              <a:buNone/>
              <a:defRPr sz="2492" b="1"/>
            </a:lvl2pPr>
            <a:lvl3pPr marL="1139434" indent="0">
              <a:buNone/>
              <a:defRPr sz="2243" b="1"/>
            </a:lvl3pPr>
            <a:lvl4pPr marL="1709151" indent="0">
              <a:buNone/>
              <a:defRPr sz="1994" b="1"/>
            </a:lvl4pPr>
            <a:lvl5pPr marL="2278868" indent="0">
              <a:buNone/>
              <a:defRPr sz="1994" b="1"/>
            </a:lvl5pPr>
            <a:lvl6pPr marL="2848585" indent="0">
              <a:buNone/>
              <a:defRPr sz="1994" b="1"/>
            </a:lvl6pPr>
            <a:lvl7pPr marL="3418302" indent="0">
              <a:buNone/>
              <a:defRPr sz="1994" b="1"/>
            </a:lvl7pPr>
            <a:lvl8pPr marL="3988018" indent="0">
              <a:buNone/>
              <a:defRPr sz="1994" b="1"/>
            </a:lvl8pPr>
            <a:lvl9pPr marL="4557735" indent="0">
              <a:buNone/>
              <a:defRPr sz="1994"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6C69C00F-B211-4EDF-8F06-20CB17D0C3D5}"/>
              </a:ext>
            </a:extLst>
          </p:cNvPr>
          <p:cNvSpPr>
            <a:spLocks noGrp="1"/>
          </p:cNvSpPr>
          <p:nvPr>
            <p:ph sz="half" idx="2"/>
          </p:nvPr>
        </p:nvSpPr>
        <p:spPr>
          <a:xfrm>
            <a:off x="1046455" y="3905482"/>
            <a:ext cx="6427086" cy="574437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38D4BB7C-1252-4710-BB5C-320BF525E300}"/>
              </a:ext>
            </a:extLst>
          </p:cNvPr>
          <p:cNvSpPr>
            <a:spLocks noGrp="1"/>
          </p:cNvSpPr>
          <p:nvPr>
            <p:ph type="body" sz="quarter" idx="3"/>
          </p:nvPr>
        </p:nvSpPr>
        <p:spPr>
          <a:xfrm>
            <a:off x="7691140" y="2620980"/>
            <a:ext cx="6458738" cy="1284502"/>
          </a:xfrm>
        </p:spPr>
        <p:txBody>
          <a:bodyPr anchor="b"/>
          <a:lstStyle>
            <a:lvl1pPr marL="0" indent="0">
              <a:buNone/>
              <a:defRPr sz="2991" b="1"/>
            </a:lvl1pPr>
            <a:lvl2pPr marL="569717" indent="0">
              <a:buNone/>
              <a:defRPr sz="2492" b="1"/>
            </a:lvl2pPr>
            <a:lvl3pPr marL="1139434" indent="0">
              <a:buNone/>
              <a:defRPr sz="2243" b="1"/>
            </a:lvl3pPr>
            <a:lvl4pPr marL="1709151" indent="0">
              <a:buNone/>
              <a:defRPr sz="1994" b="1"/>
            </a:lvl4pPr>
            <a:lvl5pPr marL="2278868" indent="0">
              <a:buNone/>
              <a:defRPr sz="1994" b="1"/>
            </a:lvl5pPr>
            <a:lvl6pPr marL="2848585" indent="0">
              <a:buNone/>
              <a:defRPr sz="1994" b="1"/>
            </a:lvl6pPr>
            <a:lvl7pPr marL="3418302" indent="0">
              <a:buNone/>
              <a:defRPr sz="1994" b="1"/>
            </a:lvl7pPr>
            <a:lvl8pPr marL="3988018" indent="0">
              <a:buNone/>
              <a:defRPr sz="1994" b="1"/>
            </a:lvl8pPr>
            <a:lvl9pPr marL="4557735" indent="0">
              <a:buNone/>
              <a:defRPr sz="1994"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8421909B-6342-46EC-8325-D0A4E738CD33}"/>
              </a:ext>
            </a:extLst>
          </p:cNvPr>
          <p:cNvSpPr>
            <a:spLocks noGrp="1"/>
          </p:cNvSpPr>
          <p:nvPr>
            <p:ph sz="quarter" idx="4"/>
          </p:nvPr>
        </p:nvSpPr>
        <p:spPr>
          <a:xfrm>
            <a:off x="7691140" y="3905482"/>
            <a:ext cx="6458738" cy="574437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43FFB55C-46CE-4CE1-8FD7-F02F170D7F54}"/>
              </a:ext>
            </a:extLst>
          </p:cNvPr>
          <p:cNvSpPr>
            <a:spLocks noGrp="1"/>
          </p:cNvSpPr>
          <p:nvPr>
            <p:ph type="dt" sz="half" idx="10"/>
          </p:nvPr>
        </p:nvSpPr>
        <p:spPr/>
        <p:txBody>
          <a:bodyPr/>
          <a:lstStyle/>
          <a:p>
            <a:fld id="{DB250244-E765-444A-BBE8-2EF9757794FB}" type="datetimeFigureOut">
              <a:rPr kumimoji="1" lang="ja-JP" altLang="en-US" smtClean="0"/>
              <a:t>2025/11/19</a:t>
            </a:fld>
            <a:endParaRPr kumimoji="1" lang="ja-JP" altLang="en-US"/>
          </a:p>
        </p:txBody>
      </p:sp>
      <p:sp>
        <p:nvSpPr>
          <p:cNvPr id="8" name="フッター プレースホルダー 7">
            <a:extLst>
              <a:ext uri="{FF2B5EF4-FFF2-40B4-BE49-F238E27FC236}">
                <a16:creationId xmlns:a16="http://schemas.microsoft.com/office/drawing/2014/main" id="{652FF24F-74B3-45A9-91D3-C6EA4DA8306A}"/>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FCF6A25F-7A88-4907-ABF2-5A75CE9D382C}"/>
              </a:ext>
            </a:extLst>
          </p:cNvPr>
          <p:cNvSpPr>
            <a:spLocks noGrp="1"/>
          </p:cNvSpPr>
          <p:nvPr>
            <p:ph type="sldNum" sz="quarter" idx="12"/>
          </p:nvPr>
        </p:nvSpPr>
        <p:spPr/>
        <p:txBody>
          <a:bodyPr/>
          <a:lstStyle/>
          <a:p>
            <a:fld id="{D0832F15-3417-48A5-81C0-8DC9F42FFB8B}" type="slidenum">
              <a:rPr kumimoji="1" lang="ja-JP" altLang="en-US" smtClean="0"/>
              <a:t>‹#›</a:t>
            </a:fld>
            <a:endParaRPr kumimoji="1" lang="ja-JP" altLang="en-US"/>
          </a:p>
        </p:txBody>
      </p:sp>
    </p:spTree>
    <p:extLst>
      <p:ext uri="{BB962C8B-B14F-4D97-AF65-F5344CB8AC3E}">
        <p14:creationId xmlns:p14="http://schemas.microsoft.com/office/powerpoint/2010/main" val="382521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66AD27B-A7B1-4CB6-BD68-CA2A58DCD33A}"/>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201457BB-F846-4702-98F0-6D1262E1B786}"/>
              </a:ext>
            </a:extLst>
          </p:cNvPr>
          <p:cNvSpPr>
            <a:spLocks noGrp="1"/>
          </p:cNvSpPr>
          <p:nvPr>
            <p:ph type="dt" sz="half" idx="10"/>
          </p:nvPr>
        </p:nvSpPr>
        <p:spPr/>
        <p:txBody>
          <a:bodyPr/>
          <a:lstStyle/>
          <a:p>
            <a:fld id="{DB250244-E765-444A-BBE8-2EF9757794FB}" type="datetimeFigureOut">
              <a:rPr kumimoji="1" lang="ja-JP" altLang="en-US" smtClean="0"/>
              <a:t>2025/11/19</a:t>
            </a:fld>
            <a:endParaRPr kumimoji="1" lang="ja-JP" altLang="en-US"/>
          </a:p>
        </p:txBody>
      </p:sp>
      <p:sp>
        <p:nvSpPr>
          <p:cNvPr id="4" name="フッター プレースホルダー 3">
            <a:extLst>
              <a:ext uri="{FF2B5EF4-FFF2-40B4-BE49-F238E27FC236}">
                <a16:creationId xmlns:a16="http://schemas.microsoft.com/office/drawing/2014/main" id="{24797A6D-4168-4F0C-BA3F-7C69DA5FBB2D}"/>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9B03805A-394E-4E95-B914-2C6250880D41}"/>
              </a:ext>
            </a:extLst>
          </p:cNvPr>
          <p:cNvSpPr>
            <a:spLocks noGrp="1"/>
          </p:cNvSpPr>
          <p:nvPr>
            <p:ph type="sldNum" sz="quarter" idx="12"/>
          </p:nvPr>
        </p:nvSpPr>
        <p:spPr/>
        <p:txBody>
          <a:bodyPr/>
          <a:lstStyle/>
          <a:p>
            <a:fld id="{D0832F15-3417-48A5-81C0-8DC9F42FFB8B}" type="slidenum">
              <a:rPr kumimoji="1" lang="ja-JP" altLang="en-US" smtClean="0"/>
              <a:t>‹#›</a:t>
            </a:fld>
            <a:endParaRPr kumimoji="1" lang="ja-JP" altLang="en-US"/>
          </a:p>
        </p:txBody>
      </p:sp>
    </p:spTree>
    <p:extLst>
      <p:ext uri="{BB962C8B-B14F-4D97-AF65-F5344CB8AC3E}">
        <p14:creationId xmlns:p14="http://schemas.microsoft.com/office/powerpoint/2010/main" val="172866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E6256C6A-7C1F-4091-A283-7093971DCF43}"/>
              </a:ext>
            </a:extLst>
          </p:cNvPr>
          <p:cNvSpPr>
            <a:spLocks noGrp="1"/>
          </p:cNvSpPr>
          <p:nvPr>
            <p:ph type="dt" sz="half" idx="10"/>
          </p:nvPr>
        </p:nvSpPr>
        <p:spPr/>
        <p:txBody>
          <a:bodyPr/>
          <a:lstStyle/>
          <a:p>
            <a:fld id="{DB250244-E765-444A-BBE8-2EF9757794FB}" type="datetimeFigureOut">
              <a:rPr kumimoji="1" lang="ja-JP" altLang="en-US" smtClean="0"/>
              <a:t>2025/11/19</a:t>
            </a:fld>
            <a:endParaRPr kumimoji="1" lang="ja-JP" altLang="en-US"/>
          </a:p>
        </p:txBody>
      </p:sp>
      <p:sp>
        <p:nvSpPr>
          <p:cNvPr id="3" name="フッター プレースホルダー 2">
            <a:extLst>
              <a:ext uri="{FF2B5EF4-FFF2-40B4-BE49-F238E27FC236}">
                <a16:creationId xmlns:a16="http://schemas.microsoft.com/office/drawing/2014/main" id="{87FB04AB-9182-41E3-A6EA-A156C5EC7F92}"/>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1656577-A0AA-4D91-B383-725E3B253BD9}"/>
              </a:ext>
            </a:extLst>
          </p:cNvPr>
          <p:cNvSpPr>
            <a:spLocks noGrp="1"/>
          </p:cNvSpPr>
          <p:nvPr>
            <p:ph type="sldNum" sz="quarter" idx="12"/>
          </p:nvPr>
        </p:nvSpPr>
        <p:spPr/>
        <p:txBody>
          <a:bodyPr/>
          <a:lstStyle/>
          <a:p>
            <a:fld id="{D0832F15-3417-48A5-81C0-8DC9F42FFB8B}" type="slidenum">
              <a:rPr kumimoji="1" lang="ja-JP" altLang="en-US" smtClean="0"/>
              <a:t>‹#›</a:t>
            </a:fld>
            <a:endParaRPr kumimoji="1" lang="ja-JP" altLang="en-US"/>
          </a:p>
        </p:txBody>
      </p:sp>
    </p:spTree>
    <p:extLst>
      <p:ext uri="{BB962C8B-B14F-4D97-AF65-F5344CB8AC3E}">
        <p14:creationId xmlns:p14="http://schemas.microsoft.com/office/powerpoint/2010/main" val="1268539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8D394E-641E-4264-994E-28A2555627FE}"/>
              </a:ext>
            </a:extLst>
          </p:cNvPr>
          <p:cNvSpPr>
            <a:spLocks noGrp="1"/>
          </p:cNvSpPr>
          <p:nvPr>
            <p:ph type="title"/>
          </p:nvPr>
        </p:nvSpPr>
        <p:spPr>
          <a:xfrm>
            <a:off x="1046455" y="712788"/>
            <a:ext cx="4899936" cy="2494756"/>
          </a:xfrm>
        </p:spPr>
        <p:txBody>
          <a:bodyPr anchor="b"/>
          <a:lstStyle>
            <a:lvl1pPr>
              <a:defRPr sz="3988"/>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8EAC7FA-C59C-43AD-B703-84F9673705D7}"/>
              </a:ext>
            </a:extLst>
          </p:cNvPr>
          <p:cNvSpPr>
            <a:spLocks noGrp="1"/>
          </p:cNvSpPr>
          <p:nvPr>
            <p:ph idx="1"/>
          </p:nvPr>
        </p:nvSpPr>
        <p:spPr>
          <a:xfrm>
            <a:off x="6458738" y="1539424"/>
            <a:ext cx="7691140" cy="7598117"/>
          </a:xfrm>
        </p:spPr>
        <p:txBody>
          <a:bodyPr/>
          <a:lstStyle>
            <a:lvl1pPr>
              <a:defRPr sz="3988"/>
            </a:lvl1pPr>
            <a:lvl2pPr>
              <a:defRPr sz="3489"/>
            </a:lvl2pPr>
            <a:lvl3pPr>
              <a:defRPr sz="2991"/>
            </a:lvl3pPr>
            <a:lvl4pPr>
              <a:defRPr sz="2492"/>
            </a:lvl4pPr>
            <a:lvl5pPr>
              <a:defRPr sz="2492"/>
            </a:lvl5pPr>
            <a:lvl6pPr>
              <a:defRPr sz="2492"/>
            </a:lvl6pPr>
            <a:lvl7pPr>
              <a:defRPr sz="2492"/>
            </a:lvl7pPr>
            <a:lvl8pPr>
              <a:defRPr sz="2492"/>
            </a:lvl8pPr>
            <a:lvl9pPr>
              <a:defRPr sz="2492"/>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3272D3F4-8116-403A-AEC7-78D9895FD836}"/>
              </a:ext>
            </a:extLst>
          </p:cNvPr>
          <p:cNvSpPr>
            <a:spLocks noGrp="1"/>
          </p:cNvSpPr>
          <p:nvPr>
            <p:ph type="body" sz="half" idx="2"/>
          </p:nvPr>
        </p:nvSpPr>
        <p:spPr>
          <a:xfrm>
            <a:off x="1046455" y="3207544"/>
            <a:ext cx="4899936" cy="5942372"/>
          </a:xfrm>
        </p:spPr>
        <p:txBody>
          <a:bodyPr/>
          <a:lstStyle>
            <a:lvl1pPr marL="0" indent="0">
              <a:buNone/>
              <a:defRPr sz="1994"/>
            </a:lvl1pPr>
            <a:lvl2pPr marL="569717" indent="0">
              <a:buNone/>
              <a:defRPr sz="1745"/>
            </a:lvl2pPr>
            <a:lvl3pPr marL="1139434" indent="0">
              <a:buNone/>
              <a:defRPr sz="1495"/>
            </a:lvl3pPr>
            <a:lvl4pPr marL="1709151" indent="0">
              <a:buNone/>
              <a:defRPr sz="1246"/>
            </a:lvl4pPr>
            <a:lvl5pPr marL="2278868" indent="0">
              <a:buNone/>
              <a:defRPr sz="1246"/>
            </a:lvl5pPr>
            <a:lvl6pPr marL="2848585" indent="0">
              <a:buNone/>
              <a:defRPr sz="1246"/>
            </a:lvl6pPr>
            <a:lvl7pPr marL="3418302" indent="0">
              <a:buNone/>
              <a:defRPr sz="1246"/>
            </a:lvl7pPr>
            <a:lvl8pPr marL="3988018" indent="0">
              <a:buNone/>
              <a:defRPr sz="1246"/>
            </a:lvl8pPr>
            <a:lvl9pPr marL="4557735" indent="0">
              <a:buNone/>
              <a:defRPr sz="1246"/>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E9C9BDF8-8163-4C79-8637-3178D7830446}"/>
              </a:ext>
            </a:extLst>
          </p:cNvPr>
          <p:cNvSpPr>
            <a:spLocks noGrp="1"/>
          </p:cNvSpPr>
          <p:nvPr>
            <p:ph type="dt" sz="half" idx="10"/>
          </p:nvPr>
        </p:nvSpPr>
        <p:spPr/>
        <p:txBody>
          <a:bodyPr/>
          <a:lstStyle/>
          <a:p>
            <a:fld id="{DB250244-E765-444A-BBE8-2EF9757794FB}" type="datetimeFigureOut">
              <a:rPr kumimoji="1" lang="ja-JP" altLang="en-US" smtClean="0"/>
              <a:t>2025/11/19</a:t>
            </a:fld>
            <a:endParaRPr kumimoji="1" lang="ja-JP" altLang="en-US"/>
          </a:p>
        </p:txBody>
      </p:sp>
      <p:sp>
        <p:nvSpPr>
          <p:cNvPr id="6" name="フッター プレースホルダー 5">
            <a:extLst>
              <a:ext uri="{FF2B5EF4-FFF2-40B4-BE49-F238E27FC236}">
                <a16:creationId xmlns:a16="http://schemas.microsoft.com/office/drawing/2014/main" id="{98925D95-75D3-4022-94A7-F67B4618090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D1B4BE1-4CC4-46EC-B458-82C4AD32BE36}"/>
              </a:ext>
            </a:extLst>
          </p:cNvPr>
          <p:cNvSpPr>
            <a:spLocks noGrp="1"/>
          </p:cNvSpPr>
          <p:nvPr>
            <p:ph type="sldNum" sz="quarter" idx="12"/>
          </p:nvPr>
        </p:nvSpPr>
        <p:spPr/>
        <p:txBody>
          <a:bodyPr/>
          <a:lstStyle/>
          <a:p>
            <a:fld id="{D0832F15-3417-48A5-81C0-8DC9F42FFB8B}" type="slidenum">
              <a:rPr kumimoji="1" lang="ja-JP" altLang="en-US" smtClean="0"/>
              <a:t>‹#›</a:t>
            </a:fld>
            <a:endParaRPr kumimoji="1" lang="ja-JP" altLang="en-US"/>
          </a:p>
        </p:txBody>
      </p:sp>
    </p:spTree>
    <p:extLst>
      <p:ext uri="{BB962C8B-B14F-4D97-AF65-F5344CB8AC3E}">
        <p14:creationId xmlns:p14="http://schemas.microsoft.com/office/powerpoint/2010/main" val="1237454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7D021A-E0F8-4A54-8AFF-9837B671A704}"/>
              </a:ext>
            </a:extLst>
          </p:cNvPr>
          <p:cNvSpPr>
            <a:spLocks noGrp="1"/>
          </p:cNvSpPr>
          <p:nvPr>
            <p:ph type="title"/>
          </p:nvPr>
        </p:nvSpPr>
        <p:spPr>
          <a:xfrm>
            <a:off x="1046455" y="712788"/>
            <a:ext cx="4899936" cy="2494756"/>
          </a:xfrm>
        </p:spPr>
        <p:txBody>
          <a:bodyPr anchor="b"/>
          <a:lstStyle>
            <a:lvl1pPr>
              <a:defRPr sz="3988"/>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9BF1A3A0-E1B2-4E07-8017-467ED8211D98}"/>
              </a:ext>
            </a:extLst>
          </p:cNvPr>
          <p:cNvSpPr>
            <a:spLocks noGrp="1"/>
          </p:cNvSpPr>
          <p:nvPr>
            <p:ph type="pic" idx="1"/>
          </p:nvPr>
        </p:nvSpPr>
        <p:spPr>
          <a:xfrm>
            <a:off x="6458738" y="1539424"/>
            <a:ext cx="7691140" cy="7598117"/>
          </a:xfrm>
        </p:spPr>
        <p:txBody>
          <a:bodyPr/>
          <a:lstStyle>
            <a:lvl1pPr marL="0" indent="0">
              <a:buNone/>
              <a:defRPr sz="3988"/>
            </a:lvl1pPr>
            <a:lvl2pPr marL="569717" indent="0">
              <a:buNone/>
              <a:defRPr sz="3489"/>
            </a:lvl2pPr>
            <a:lvl3pPr marL="1139434" indent="0">
              <a:buNone/>
              <a:defRPr sz="2991"/>
            </a:lvl3pPr>
            <a:lvl4pPr marL="1709151" indent="0">
              <a:buNone/>
              <a:defRPr sz="2492"/>
            </a:lvl4pPr>
            <a:lvl5pPr marL="2278868" indent="0">
              <a:buNone/>
              <a:defRPr sz="2492"/>
            </a:lvl5pPr>
            <a:lvl6pPr marL="2848585" indent="0">
              <a:buNone/>
              <a:defRPr sz="2492"/>
            </a:lvl6pPr>
            <a:lvl7pPr marL="3418302" indent="0">
              <a:buNone/>
              <a:defRPr sz="2492"/>
            </a:lvl7pPr>
            <a:lvl8pPr marL="3988018" indent="0">
              <a:buNone/>
              <a:defRPr sz="2492"/>
            </a:lvl8pPr>
            <a:lvl9pPr marL="4557735" indent="0">
              <a:buNone/>
              <a:defRPr sz="2492"/>
            </a:lvl9pPr>
          </a:lstStyle>
          <a:p>
            <a:endParaRPr kumimoji="1" lang="ja-JP" altLang="en-US"/>
          </a:p>
        </p:txBody>
      </p:sp>
      <p:sp>
        <p:nvSpPr>
          <p:cNvPr id="4" name="テキスト プレースホルダー 3">
            <a:extLst>
              <a:ext uri="{FF2B5EF4-FFF2-40B4-BE49-F238E27FC236}">
                <a16:creationId xmlns:a16="http://schemas.microsoft.com/office/drawing/2014/main" id="{FAB9D697-4BB7-498F-AF6C-E355A1AEC691}"/>
              </a:ext>
            </a:extLst>
          </p:cNvPr>
          <p:cNvSpPr>
            <a:spLocks noGrp="1"/>
          </p:cNvSpPr>
          <p:nvPr>
            <p:ph type="body" sz="half" idx="2"/>
          </p:nvPr>
        </p:nvSpPr>
        <p:spPr>
          <a:xfrm>
            <a:off x="1046455" y="3207544"/>
            <a:ext cx="4899936" cy="5942372"/>
          </a:xfrm>
        </p:spPr>
        <p:txBody>
          <a:bodyPr/>
          <a:lstStyle>
            <a:lvl1pPr marL="0" indent="0">
              <a:buNone/>
              <a:defRPr sz="1994"/>
            </a:lvl1pPr>
            <a:lvl2pPr marL="569717" indent="0">
              <a:buNone/>
              <a:defRPr sz="1745"/>
            </a:lvl2pPr>
            <a:lvl3pPr marL="1139434" indent="0">
              <a:buNone/>
              <a:defRPr sz="1495"/>
            </a:lvl3pPr>
            <a:lvl4pPr marL="1709151" indent="0">
              <a:buNone/>
              <a:defRPr sz="1246"/>
            </a:lvl4pPr>
            <a:lvl5pPr marL="2278868" indent="0">
              <a:buNone/>
              <a:defRPr sz="1246"/>
            </a:lvl5pPr>
            <a:lvl6pPr marL="2848585" indent="0">
              <a:buNone/>
              <a:defRPr sz="1246"/>
            </a:lvl6pPr>
            <a:lvl7pPr marL="3418302" indent="0">
              <a:buNone/>
              <a:defRPr sz="1246"/>
            </a:lvl7pPr>
            <a:lvl8pPr marL="3988018" indent="0">
              <a:buNone/>
              <a:defRPr sz="1246"/>
            </a:lvl8pPr>
            <a:lvl9pPr marL="4557735" indent="0">
              <a:buNone/>
              <a:defRPr sz="1246"/>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C19086A6-7A21-4EBE-8FC8-4E0959898566}"/>
              </a:ext>
            </a:extLst>
          </p:cNvPr>
          <p:cNvSpPr>
            <a:spLocks noGrp="1"/>
          </p:cNvSpPr>
          <p:nvPr>
            <p:ph type="dt" sz="half" idx="10"/>
          </p:nvPr>
        </p:nvSpPr>
        <p:spPr/>
        <p:txBody>
          <a:bodyPr/>
          <a:lstStyle/>
          <a:p>
            <a:fld id="{DB250244-E765-444A-BBE8-2EF9757794FB}" type="datetimeFigureOut">
              <a:rPr kumimoji="1" lang="ja-JP" altLang="en-US" smtClean="0"/>
              <a:t>2025/11/19</a:t>
            </a:fld>
            <a:endParaRPr kumimoji="1" lang="ja-JP" altLang="en-US"/>
          </a:p>
        </p:txBody>
      </p:sp>
      <p:sp>
        <p:nvSpPr>
          <p:cNvPr id="6" name="フッター プレースホルダー 5">
            <a:extLst>
              <a:ext uri="{FF2B5EF4-FFF2-40B4-BE49-F238E27FC236}">
                <a16:creationId xmlns:a16="http://schemas.microsoft.com/office/drawing/2014/main" id="{80276695-AE2C-4707-AB2F-E4C021AAF59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1561E96-4B14-43B8-A8A1-D8BA77023203}"/>
              </a:ext>
            </a:extLst>
          </p:cNvPr>
          <p:cNvSpPr>
            <a:spLocks noGrp="1"/>
          </p:cNvSpPr>
          <p:nvPr>
            <p:ph type="sldNum" sz="quarter" idx="12"/>
          </p:nvPr>
        </p:nvSpPr>
        <p:spPr/>
        <p:txBody>
          <a:bodyPr/>
          <a:lstStyle/>
          <a:p>
            <a:fld id="{D0832F15-3417-48A5-81C0-8DC9F42FFB8B}" type="slidenum">
              <a:rPr kumimoji="1" lang="ja-JP" altLang="en-US" smtClean="0"/>
              <a:t>‹#›</a:t>
            </a:fld>
            <a:endParaRPr kumimoji="1" lang="ja-JP" altLang="en-US"/>
          </a:p>
        </p:txBody>
      </p:sp>
    </p:spTree>
    <p:extLst>
      <p:ext uri="{BB962C8B-B14F-4D97-AF65-F5344CB8AC3E}">
        <p14:creationId xmlns:p14="http://schemas.microsoft.com/office/powerpoint/2010/main" val="2467809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B65FA3-8942-418D-B4C0-7CCE4E047AEF}"/>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06D77A7-570F-4EB2-B2C5-9586D29E6B50}"/>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4647758-0A5E-49AA-84F9-1E60426CE03B}"/>
              </a:ext>
            </a:extLst>
          </p:cNvPr>
          <p:cNvSpPr>
            <a:spLocks noGrp="1"/>
          </p:cNvSpPr>
          <p:nvPr>
            <p:ph type="dt" sz="half" idx="10"/>
          </p:nvPr>
        </p:nvSpPr>
        <p:spPr/>
        <p:txBody>
          <a:bodyPr/>
          <a:lstStyle/>
          <a:p>
            <a:fld id="{DB250244-E765-444A-BBE8-2EF9757794FB}" type="datetimeFigureOut">
              <a:rPr kumimoji="1" lang="ja-JP" altLang="en-US" smtClean="0"/>
              <a:t>2025/11/19</a:t>
            </a:fld>
            <a:endParaRPr kumimoji="1" lang="ja-JP" altLang="en-US"/>
          </a:p>
        </p:txBody>
      </p:sp>
      <p:sp>
        <p:nvSpPr>
          <p:cNvPr id="5" name="フッター プレースホルダー 4">
            <a:extLst>
              <a:ext uri="{FF2B5EF4-FFF2-40B4-BE49-F238E27FC236}">
                <a16:creationId xmlns:a16="http://schemas.microsoft.com/office/drawing/2014/main" id="{0A96E1A9-1907-4019-8797-57625F4AD75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0513253-4251-415D-82F1-F0CE376F6910}"/>
              </a:ext>
            </a:extLst>
          </p:cNvPr>
          <p:cNvSpPr>
            <a:spLocks noGrp="1"/>
          </p:cNvSpPr>
          <p:nvPr>
            <p:ph type="sldNum" sz="quarter" idx="12"/>
          </p:nvPr>
        </p:nvSpPr>
        <p:spPr/>
        <p:txBody>
          <a:bodyPr/>
          <a:lstStyle/>
          <a:p>
            <a:fld id="{D0832F15-3417-48A5-81C0-8DC9F42FFB8B}" type="slidenum">
              <a:rPr kumimoji="1" lang="ja-JP" altLang="en-US" smtClean="0"/>
              <a:t>‹#›</a:t>
            </a:fld>
            <a:endParaRPr kumimoji="1" lang="ja-JP" altLang="en-US"/>
          </a:p>
        </p:txBody>
      </p:sp>
    </p:spTree>
    <p:extLst>
      <p:ext uri="{BB962C8B-B14F-4D97-AF65-F5344CB8AC3E}">
        <p14:creationId xmlns:p14="http://schemas.microsoft.com/office/powerpoint/2010/main" val="3483320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21A6FFE3-85C5-473E-96D6-AA8A0B48489A}"/>
              </a:ext>
            </a:extLst>
          </p:cNvPr>
          <p:cNvSpPr>
            <a:spLocks noGrp="1"/>
          </p:cNvSpPr>
          <p:nvPr>
            <p:ph type="title" orient="vert"/>
          </p:nvPr>
        </p:nvSpPr>
        <p:spPr>
          <a:xfrm>
            <a:off x="10872043" y="569240"/>
            <a:ext cx="3275856" cy="9060817"/>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9E19540-620D-42A9-9714-383936FA4A68}"/>
              </a:ext>
            </a:extLst>
          </p:cNvPr>
          <p:cNvSpPr>
            <a:spLocks noGrp="1"/>
          </p:cNvSpPr>
          <p:nvPr>
            <p:ph type="body" orient="vert" idx="1"/>
          </p:nvPr>
        </p:nvSpPr>
        <p:spPr>
          <a:xfrm>
            <a:off x="1044476" y="569240"/>
            <a:ext cx="9637663" cy="906081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8D1A6A0-7B25-43C8-A6DA-422AAE10D39F}"/>
              </a:ext>
            </a:extLst>
          </p:cNvPr>
          <p:cNvSpPr>
            <a:spLocks noGrp="1"/>
          </p:cNvSpPr>
          <p:nvPr>
            <p:ph type="dt" sz="half" idx="10"/>
          </p:nvPr>
        </p:nvSpPr>
        <p:spPr/>
        <p:txBody>
          <a:bodyPr/>
          <a:lstStyle/>
          <a:p>
            <a:fld id="{DB250244-E765-444A-BBE8-2EF9757794FB}" type="datetimeFigureOut">
              <a:rPr kumimoji="1" lang="ja-JP" altLang="en-US" smtClean="0"/>
              <a:t>2025/11/19</a:t>
            </a:fld>
            <a:endParaRPr kumimoji="1" lang="ja-JP" altLang="en-US"/>
          </a:p>
        </p:txBody>
      </p:sp>
      <p:sp>
        <p:nvSpPr>
          <p:cNvPr id="5" name="フッター プレースホルダー 4">
            <a:extLst>
              <a:ext uri="{FF2B5EF4-FFF2-40B4-BE49-F238E27FC236}">
                <a16:creationId xmlns:a16="http://schemas.microsoft.com/office/drawing/2014/main" id="{E36B74EC-423E-4D77-8C9D-B4E4D246C0F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2B5C9F4-37F5-4A77-A8A1-67EDEC0F9086}"/>
              </a:ext>
            </a:extLst>
          </p:cNvPr>
          <p:cNvSpPr>
            <a:spLocks noGrp="1"/>
          </p:cNvSpPr>
          <p:nvPr>
            <p:ph type="sldNum" sz="quarter" idx="12"/>
          </p:nvPr>
        </p:nvSpPr>
        <p:spPr/>
        <p:txBody>
          <a:bodyPr/>
          <a:lstStyle/>
          <a:p>
            <a:fld id="{D0832F15-3417-48A5-81C0-8DC9F42FFB8B}" type="slidenum">
              <a:rPr kumimoji="1" lang="ja-JP" altLang="en-US" smtClean="0"/>
              <a:t>‹#›</a:t>
            </a:fld>
            <a:endParaRPr kumimoji="1" lang="ja-JP" altLang="en-US"/>
          </a:p>
        </p:txBody>
      </p:sp>
    </p:spTree>
    <p:extLst>
      <p:ext uri="{BB962C8B-B14F-4D97-AF65-F5344CB8AC3E}">
        <p14:creationId xmlns:p14="http://schemas.microsoft.com/office/powerpoint/2010/main" val="1767860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90C0381-B951-4681-9570-A40E3CD9E329}"/>
              </a:ext>
            </a:extLst>
          </p:cNvPr>
          <p:cNvSpPr>
            <a:spLocks noGrp="1"/>
          </p:cNvSpPr>
          <p:nvPr>
            <p:ph type="title"/>
          </p:nvPr>
        </p:nvSpPr>
        <p:spPr>
          <a:xfrm>
            <a:off x="1044476" y="569241"/>
            <a:ext cx="13103423" cy="206659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5E4171F-8198-406B-BFEA-F4F9E8BBE960}"/>
              </a:ext>
            </a:extLst>
          </p:cNvPr>
          <p:cNvSpPr>
            <a:spLocks noGrp="1"/>
          </p:cNvSpPr>
          <p:nvPr>
            <p:ph type="body" idx="1"/>
          </p:nvPr>
        </p:nvSpPr>
        <p:spPr>
          <a:xfrm>
            <a:off x="1044476" y="2846200"/>
            <a:ext cx="13103423" cy="6783857"/>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C1410B5-915E-4956-9352-2EB59FE6A53B}"/>
              </a:ext>
            </a:extLst>
          </p:cNvPr>
          <p:cNvSpPr>
            <a:spLocks noGrp="1"/>
          </p:cNvSpPr>
          <p:nvPr>
            <p:ph type="dt" sz="half" idx="2"/>
          </p:nvPr>
        </p:nvSpPr>
        <p:spPr>
          <a:xfrm>
            <a:off x="1044476" y="9909727"/>
            <a:ext cx="3418284" cy="569240"/>
          </a:xfrm>
          <a:prstGeom prst="rect">
            <a:avLst/>
          </a:prstGeom>
        </p:spPr>
        <p:txBody>
          <a:bodyPr vert="horz" lIns="91440" tIns="45720" rIns="91440" bIns="45720" rtlCol="0" anchor="ctr"/>
          <a:lstStyle>
            <a:lvl1pPr algn="l">
              <a:defRPr sz="1495">
                <a:solidFill>
                  <a:schemeClr val="tx1">
                    <a:tint val="75000"/>
                  </a:schemeClr>
                </a:solidFill>
              </a:defRPr>
            </a:lvl1pPr>
          </a:lstStyle>
          <a:p>
            <a:fld id="{DB250244-E765-444A-BBE8-2EF9757794FB}" type="datetimeFigureOut">
              <a:rPr kumimoji="1" lang="ja-JP" altLang="en-US" smtClean="0"/>
              <a:t>2025/11/19</a:t>
            </a:fld>
            <a:endParaRPr kumimoji="1" lang="ja-JP" altLang="en-US"/>
          </a:p>
        </p:txBody>
      </p:sp>
      <p:sp>
        <p:nvSpPr>
          <p:cNvPr id="5" name="フッター プレースホルダー 4">
            <a:extLst>
              <a:ext uri="{FF2B5EF4-FFF2-40B4-BE49-F238E27FC236}">
                <a16:creationId xmlns:a16="http://schemas.microsoft.com/office/drawing/2014/main" id="{545DFB5C-EDE3-4526-A70A-76428B935030}"/>
              </a:ext>
            </a:extLst>
          </p:cNvPr>
          <p:cNvSpPr>
            <a:spLocks noGrp="1"/>
          </p:cNvSpPr>
          <p:nvPr>
            <p:ph type="ftr" sz="quarter" idx="3"/>
          </p:nvPr>
        </p:nvSpPr>
        <p:spPr>
          <a:xfrm>
            <a:off x="5032474" y="9909727"/>
            <a:ext cx="5127427" cy="569240"/>
          </a:xfrm>
          <a:prstGeom prst="rect">
            <a:avLst/>
          </a:prstGeom>
        </p:spPr>
        <p:txBody>
          <a:bodyPr vert="horz" lIns="91440" tIns="45720" rIns="91440" bIns="45720" rtlCol="0" anchor="ctr"/>
          <a:lstStyle>
            <a:lvl1pPr algn="ctr">
              <a:defRPr sz="1495">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26262543-FA1C-4C4E-B2C2-FAFB22DA329C}"/>
              </a:ext>
            </a:extLst>
          </p:cNvPr>
          <p:cNvSpPr>
            <a:spLocks noGrp="1"/>
          </p:cNvSpPr>
          <p:nvPr>
            <p:ph type="sldNum" sz="quarter" idx="4"/>
          </p:nvPr>
        </p:nvSpPr>
        <p:spPr>
          <a:xfrm>
            <a:off x="10729615" y="9909727"/>
            <a:ext cx="3418284" cy="569240"/>
          </a:xfrm>
          <a:prstGeom prst="rect">
            <a:avLst/>
          </a:prstGeom>
        </p:spPr>
        <p:txBody>
          <a:bodyPr vert="horz" lIns="91440" tIns="45720" rIns="91440" bIns="45720" rtlCol="0" anchor="ctr"/>
          <a:lstStyle>
            <a:lvl1pPr algn="r">
              <a:defRPr sz="1495">
                <a:solidFill>
                  <a:schemeClr val="tx1">
                    <a:tint val="75000"/>
                  </a:schemeClr>
                </a:solidFill>
              </a:defRPr>
            </a:lvl1pPr>
          </a:lstStyle>
          <a:p>
            <a:fld id="{D0832F15-3417-48A5-81C0-8DC9F42FFB8B}" type="slidenum">
              <a:rPr kumimoji="1" lang="ja-JP" altLang="en-US" smtClean="0"/>
              <a:t>‹#›</a:t>
            </a:fld>
            <a:endParaRPr kumimoji="1" lang="ja-JP" altLang="en-US"/>
          </a:p>
        </p:txBody>
      </p:sp>
    </p:spTree>
    <p:extLst>
      <p:ext uri="{BB962C8B-B14F-4D97-AF65-F5344CB8AC3E}">
        <p14:creationId xmlns:p14="http://schemas.microsoft.com/office/powerpoint/2010/main" val="2223036360"/>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1139434" rtl="0" eaLnBrk="1" latinLnBrk="0" hangingPunct="1">
        <a:lnSpc>
          <a:spcPct val="90000"/>
        </a:lnSpc>
        <a:spcBef>
          <a:spcPct val="0"/>
        </a:spcBef>
        <a:buNone/>
        <a:defRPr kumimoji="1" sz="5483" kern="1200">
          <a:solidFill>
            <a:schemeClr val="tx1"/>
          </a:solidFill>
          <a:latin typeface="+mj-lt"/>
          <a:ea typeface="+mj-ea"/>
          <a:cs typeface="+mj-cs"/>
        </a:defRPr>
      </a:lvl1pPr>
    </p:titleStyle>
    <p:bodyStyle>
      <a:lvl1pPr marL="284858" indent="-284858" algn="l" defTabSz="1139434" rtl="0" eaLnBrk="1" latinLnBrk="0" hangingPunct="1">
        <a:lnSpc>
          <a:spcPct val="90000"/>
        </a:lnSpc>
        <a:spcBef>
          <a:spcPts val="1246"/>
        </a:spcBef>
        <a:buFont typeface="Arial" panose="020B0604020202020204" pitchFamily="34" charset="0"/>
        <a:buChar char="•"/>
        <a:defRPr kumimoji="1" sz="3489" kern="1200">
          <a:solidFill>
            <a:schemeClr val="tx1"/>
          </a:solidFill>
          <a:latin typeface="+mn-lt"/>
          <a:ea typeface="+mn-ea"/>
          <a:cs typeface="+mn-cs"/>
        </a:defRPr>
      </a:lvl1pPr>
      <a:lvl2pPr marL="854575" indent="-284858" algn="l" defTabSz="1139434" rtl="0" eaLnBrk="1" latinLnBrk="0" hangingPunct="1">
        <a:lnSpc>
          <a:spcPct val="90000"/>
        </a:lnSpc>
        <a:spcBef>
          <a:spcPts val="623"/>
        </a:spcBef>
        <a:buFont typeface="Arial" panose="020B0604020202020204" pitchFamily="34" charset="0"/>
        <a:buChar char="•"/>
        <a:defRPr kumimoji="1" sz="2991" kern="1200">
          <a:solidFill>
            <a:schemeClr val="tx1"/>
          </a:solidFill>
          <a:latin typeface="+mn-lt"/>
          <a:ea typeface="+mn-ea"/>
          <a:cs typeface="+mn-cs"/>
        </a:defRPr>
      </a:lvl2pPr>
      <a:lvl3pPr marL="1424292" indent="-284858" algn="l" defTabSz="1139434" rtl="0" eaLnBrk="1" latinLnBrk="0" hangingPunct="1">
        <a:lnSpc>
          <a:spcPct val="90000"/>
        </a:lnSpc>
        <a:spcBef>
          <a:spcPts val="623"/>
        </a:spcBef>
        <a:buFont typeface="Arial" panose="020B0604020202020204" pitchFamily="34" charset="0"/>
        <a:buChar char="•"/>
        <a:defRPr kumimoji="1" sz="2492" kern="1200">
          <a:solidFill>
            <a:schemeClr val="tx1"/>
          </a:solidFill>
          <a:latin typeface="+mn-lt"/>
          <a:ea typeface="+mn-ea"/>
          <a:cs typeface="+mn-cs"/>
        </a:defRPr>
      </a:lvl3pPr>
      <a:lvl4pPr marL="1994009" indent="-284858" algn="l" defTabSz="1139434" rtl="0" eaLnBrk="1" latinLnBrk="0" hangingPunct="1">
        <a:lnSpc>
          <a:spcPct val="90000"/>
        </a:lnSpc>
        <a:spcBef>
          <a:spcPts val="623"/>
        </a:spcBef>
        <a:buFont typeface="Arial" panose="020B0604020202020204" pitchFamily="34" charset="0"/>
        <a:buChar char="•"/>
        <a:defRPr kumimoji="1" sz="2243" kern="1200">
          <a:solidFill>
            <a:schemeClr val="tx1"/>
          </a:solidFill>
          <a:latin typeface="+mn-lt"/>
          <a:ea typeface="+mn-ea"/>
          <a:cs typeface="+mn-cs"/>
        </a:defRPr>
      </a:lvl4pPr>
      <a:lvl5pPr marL="2563726" indent="-284858" algn="l" defTabSz="1139434" rtl="0" eaLnBrk="1" latinLnBrk="0" hangingPunct="1">
        <a:lnSpc>
          <a:spcPct val="90000"/>
        </a:lnSpc>
        <a:spcBef>
          <a:spcPts val="623"/>
        </a:spcBef>
        <a:buFont typeface="Arial" panose="020B0604020202020204" pitchFamily="34" charset="0"/>
        <a:buChar char="•"/>
        <a:defRPr kumimoji="1" sz="2243" kern="1200">
          <a:solidFill>
            <a:schemeClr val="tx1"/>
          </a:solidFill>
          <a:latin typeface="+mn-lt"/>
          <a:ea typeface="+mn-ea"/>
          <a:cs typeface="+mn-cs"/>
        </a:defRPr>
      </a:lvl5pPr>
      <a:lvl6pPr marL="3133443" indent="-284858" algn="l" defTabSz="1139434" rtl="0" eaLnBrk="1" latinLnBrk="0" hangingPunct="1">
        <a:lnSpc>
          <a:spcPct val="90000"/>
        </a:lnSpc>
        <a:spcBef>
          <a:spcPts val="623"/>
        </a:spcBef>
        <a:buFont typeface="Arial" panose="020B0604020202020204" pitchFamily="34" charset="0"/>
        <a:buChar char="•"/>
        <a:defRPr kumimoji="1" sz="2243" kern="1200">
          <a:solidFill>
            <a:schemeClr val="tx1"/>
          </a:solidFill>
          <a:latin typeface="+mn-lt"/>
          <a:ea typeface="+mn-ea"/>
          <a:cs typeface="+mn-cs"/>
        </a:defRPr>
      </a:lvl6pPr>
      <a:lvl7pPr marL="3703160" indent="-284858" algn="l" defTabSz="1139434" rtl="0" eaLnBrk="1" latinLnBrk="0" hangingPunct="1">
        <a:lnSpc>
          <a:spcPct val="90000"/>
        </a:lnSpc>
        <a:spcBef>
          <a:spcPts val="623"/>
        </a:spcBef>
        <a:buFont typeface="Arial" panose="020B0604020202020204" pitchFamily="34" charset="0"/>
        <a:buChar char="•"/>
        <a:defRPr kumimoji="1" sz="2243" kern="1200">
          <a:solidFill>
            <a:schemeClr val="tx1"/>
          </a:solidFill>
          <a:latin typeface="+mn-lt"/>
          <a:ea typeface="+mn-ea"/>
          <a:cs typeface="+mn-cs"/>
        </a:defRPr>
      </a:lvl7pPr>
      <a:lvl8pPr marL="4272877" indent="-284858" algn="l" defTabSz="1139434" rtl="0" eaLnBrk="1" latinLnBrk="0" hangingPunct="1">
        <a:lnSpc>
          <a:spcPct val="90000"/>
        </a:lnSpc>
        <a:spcBef>
          <a:spcPts val="623"/>
        </a:spcBef>
        <a:buFont typeface="Arial" panose="020B0604020202020204" pitchFamily="34" charset="0"/>
        <a:buChar char="•"/>
        <a:defRPr kumimoji="1" sz="2243" kern="1200">
          <a:solidFill>
            <a:schemeClr val="tx1"/>
          </a:solidFill>
          <a:latin typeface="+mn-lt"/>
          <a:ea typeface="+mn-ea"/>
          <a:cs typeface="+mn-cs"/>
        </a:defRPr>
      </a:lvl8pPr>
      <a:lvl9pPr marL="4842594" indent="-284858" algn="l" defTabSz="1139434" rtl="0" eaLnBrk="1" latinLnBrk="0" hangingPunct="1">
        <a:lnSpc>
          <a:spcPct val="90000"/>
        </a:lnSpc>
        <a:spcBef>
          <a:spcPts val="623"/>
        </a:spcBef>
        <a:buFont typeface="Arial" panose="020B0604020202020204" pitchFamily="34" charset="0"/>
        <a:buChar char="•"/>
        <a:defRPr kumimoji="1" sz="2243" kern="1200">
          <a:solidFill>
            <a:schemeClr val="tx1"/>
          </a:solidFill>
          <a:latin typeface="+mn-lt"/>
          <a:ea typeface="+mn-ea"/>
          <a:cs typeface="+mn-cs"/>
        </a:defRPr>
      </a:lvl9pPr>
    </p:bodyStyle>
    <p:otherStyle>
      <a:defPPr>
        <a:defRPr lang="ja-JP"/>
      </a:defPPr>
      <a:lvl1pPr marL="0" algn="l" defTabSz="1139434" rtl="0" eaLnBrk="1" latinLnBrk="0" hangingPunct="1">
        <a:defRPr kumimoji="1" sz="2243" kern="1200">
          <a:solidFill>
            <a:schemeClr val="tx1"/>
          </a:solidFill>
          <a:latin typeface="+mn-lt"/>
          <a:ea typeface="+mn-ea"/>
          <a:cs typeface="+mn-cs"/>
        </a:defRPr>
      </a:lvl1pPr>
      <a:lvl2pPr marL="569717" algn="l" defTabSz="1139434" rtl="0" eaLnBrk="1" latinLnBrk="0" hangingPunct="1">
        <a:defRPr kumimoji="1" sz="2243" kern="1200">
          <a:solidFill>
            <a:schemeClr val="tx1"/>
          </a:solidFill>
          <a:latin typeface="+mn-lt"/>
          <a:ea typeface="+mn-ea"/>
          <a:cs typeface="+mn-cs"/>
        </a:defRPr>
      </a:lvl2pPr>
      <a:lvl3pPr marL="1139434" algn="l" defTabSz="1139434" rtl="0" eaLnBrk="1" latinLnBrk="0" hangingPunct="1">
        <a:defRPr kumimoji="1" sz="2243" kern="1200">
          <a:solidFill>
            <a:schemeClr val="tx1"/>
          </a:solidFill>
          <a:latin typeface="+mn-lt"/>
          <a:ea typeface="+mn-ea"/>
          <a:cs typeface="+mn-cs"/>
        </a:defRPr>
      </a:lvl3pPr>
      <a:lvl4pPr marL="1709151" algn="l" defTabSz="1139434" rtl="0" eaLnBrk="1" latinLnBrk="0" hangingPunct="1">
        <a:defRPr kumimoji="1" sz="2243" kern="1200">
          <a:solidFill>
            <a:schemeClr val="tx1"/>
          </a:solidFill>
          <a:latin typeface="+mn-lt"/>
          <a:ea typeface="+mn-ea"/>
          <a:cs typeface="+mn-cs"/>
        </a:defRPr>
      </a:lvl4pPr>
      <a:lvl5pPr marL="2278868" algn="l" defTabSz="1139434" rtl="0" eaLnBrk="1" latinLnBrk="0" hangingPunct="1">
        <a:defRPr kumimoji="1" sz="2243" kern="1200">
          <a:solidFill>
            <a:schemeClr val="tx1"/>
          </a:solidFill>
          <a:latin typeface="+mn-lt"/>
          <a:ea typeface="+mn-ea"/>
          <a:cs typeface="+mn-cs"/>
        </a:defRPr>
      </a:lvl5pPr>
      <a:lvl6pPr marL="2848585" algn="l" defTabSz="1139434" rtl="0" eaLnBrk="1" latinLnBrk="0" hangingPunct="1">
        <a:defRPr kumimoji="1" sz="2243" kern="1200">
          <a:solidFill>
            <a:schemeClr val="tx1"/>
          </a:solidFill>
          <a:latin typeface="+mn-lt"/>
          <a:ea typeface="+mn-ea"/>
          <a:cs typeface="+mn-cs"/>
        </a:defRPr>
      </a:lvl6pPr>
      <a:lvl7pPr marL="3418302" algn="l" defTabSz="1139434" rtl="0" eaLnBrk="1" latinLnBrk="0" hangingPunct="1">
        <a:defRPr kumimoji="1" sz="2243" kern="1200">
          <a:solidFill>
            <a:schemeClr val="tx1"/>
          </a:solidFill>
          <a:latin typeface="+mn-lt"/>
          <a:ea typeface="+mn-ea"/>
          <a:cs typeface="+mn-cs"/>
        </a:defRPr>
      </a:lvl7pPr>
      <a:lvl8pPr marL="3988018" algn="l" defTabSz="1139434" rtl="0" eaLnBrk="1" latinLnBrk="0" hangingPunct="1">
        <a:defRPr kumimoji="1" sz="2243" kern="1200">
          <a:solidFill>
            <a:schemeClr val="tx1"/>
          </a:solidFill>
          <a:latin typeface="+mn-lt"/>
          <a:ea typeface="+mn-ea"/>
          <a:cs typeface="+mn-cs"/>
        </a:defRPr>
      </a:lvl8pPr>
      <a:lvl9pPr marL="4557735" algn="l" defTabSz="1139434" rtl="0" eaLnBrk="1" latinLnBrk="0" hangingPunct="1">
        <a:defRPr kumimoji="1" sz="224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microsoft.com/office/2007/relationships/hdphoto" Target="../media/hdphoto2.wdp"/><Relationship Id="rId18" Type="http://schemas.openxmlformats.org/officeDocument/2006/relationships/image" Target="../media/image13.jpeg"/><Relationship Id="rId26" Type="http://schemas.openxmlformats.org/officeDocument/2006/relationships/image" Target="../media/image21.jpeg"/><Relationship Id="rId3" Type="http://schemas.openxmlformats.org/officeDocument/2006/relationships/image" Target="../media/image2.jpeg"/><Relationship Id="rId21" Type="http://schemas.openxmlformats.org/officeDocument/2006/relationships/image" Target="../media/image16.jpeg"/><Relationship Id="rId7" Type="http://schemas.openxmlformats.org/officeDocument/2006/relationships/image" Target="../media/image6.jpeg"/><Relationship Id="rId12" Type="http://schemas.openxmlformats.org/officeDocument/2006/relationships/image" Target="../media/image10.png"/><Relationship Id="rId17" Type="http://schemas.microsoft.com/office/2007/relationships/hdphoto" Target="../media/hdphoto4.wdp"/><Relationship Id="rId25" Type="http://schemas.openxmlformats.org/officeDocument/2006/relationships/image" Target="../media/image20.jpeg"/><Relationship Id="rId33" Type="http://schemas.openxmlformats.org/officeDocument/2006/relationships/image" Target="../media/image28.png"/><Relationship Id="rId2" Type="http://schemas.openxmlformats.org/officeDocument/2006/relationships/image" Target="../media/image1.jpeg"/><Relationship Id="rId16" Type="http://schemas.openxmlformats.org/officeDocument/2006/relationships/image" Target="../media/image12.png"/><Relationship Id="rId20" Type="http://schemas.openxmlformats.org/officeDocument/2006/relationships/image" Target="../media/image15.jpeg"/><Relationship Id="rId29"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9.jpeg"/><Relationship Id="rId24" Type="http://schemas.openxmlformats.org/officeDocument/2006/relationships/image" Target="../media/image19.jpeg"/><Relationship Id="rId32" Type="http://schemas.openxmlformats.org/officeDocument/2006/relationships/image" Target="../media/image27.png"/><Relationship Id="rId5" Type="http://schemas.openxmlformats.org/officeDocument/2006/relationships/image" Target="../media/image4.jpeg"/><Relationship Id="rId15" Type="http://schemas.microsoft.com/office/2007/relationships/hdphoto" Target="../media/hdphoto3.wdp"/><Relationship Id="rId23" Type="http://schemas.openxmlformats.org/officeDocument/2006/relationships/image" Target="../media/image18.jpeg"/><Relationship Id="rId28" Type="http://schemas.openxmlformats.org/officeDocument/2006/relationships/image" Target="../media/image23.png"/><Relationship Id="rId10" Type="http://schemas.microsoft.com/office/2007/relationships/hdphoto" Target="../media/hdphoto1.wdp"/><Relationship Id="rId19" Type="http://schemas.openxmlformats.org/officeDocument/2006/relationships/image" Target="../media/image14.png"/><Relationship Id="rId31" Type="http://schemas.openxmlformats.org/officeDocument/2006/relationships/image" Target="../media/image26.png"/><Relationship Id="rId4" Type="http://schemas.openxmlformats.org/officeDocument/2006/relationships/image" Target="../media/image3.jpeg"/><Relationship Id="rId9" Type="http://schemas.openxmlformats.org/officeDocument/2006/relationships/image" Target="../media/image8.png"/><Relationship Id="rId14" Type="http://schemas.openxmlformats.org/officeDocument/2006/relationships/image" Target="../media/image11.png"/><Relationship Id="rId22" Type="http://schemas.openxmlformats.org/officeDocument/2006/relationships/image" Target="../media/image17.jpeg"/><Relationship Id="rId27" Type="http://schemas.openxmlformats.org/officeDocument/2006/relationships/image" Target="../media/image22.jpeg"/><Relationship Id="rId30" Type="http://schemas.openxmlformats.org/officeDocument/2006/relationships/image" Target="../media/image25.jpeg"/><Relationship Id="rId8" Type="http://schemas.openxmlformats.org/officeDocument/2006/relationships/image" Target="../media/image7.jpeg"/></Relationships>
</file>

<file path=ppt/slides/_rels/slide2.xml.rels><?xml version="1.0" encoding="UTF-8" standalone="yes"?>
<Relationships xmlns="http://schemas.openxmlformats.org/package/2006/relationships"><Relationship Id="rId13" Type="http://schemas.openxmlformats.org/officeDocument/2006/relationships/image" Target="../media/image40.jpeg"/><Relationship Id="rId18" Type="http://schemas.openxmlformats.org/officeDocument/2006/relationships/image" Target="../media/image45.jpeg"/><Relationship Id="rId26" Type="http://schemas.openxmlformats.org/officeDocument/2006/relationships/image" Target="../media/image53.png"/><Relationship Id="rId39" Type="http://schemas.microsoft.com/office/2007/relationships/hdphoto" Target="../media/hdphoto9.wdp"/><Relationship Id="rId21" Type="http://schemas.openxmlformats.org/officeDocument/2006/relationships/image" Target="../media/image48.jpeg"/><Relationship Id="rId34" Type="http://schemas.openxmlformats.org/officeDocument/2006/relationships/image" Target="../media/image59.png"/><Relationship Id="rId42" Type="http://schemas.openxmlformats.org/officeDocument/2006/relationships/image" Target="../media/image64.png"/><Relationship Id="rId7" Type="http://schemas.openxmlformats.org/officeDocument/2006/relationships/image" Target="../media/image34.jpeg"/><Relationship Id="rId2" Type="http://schemas.openxmlformats.org/officeDocument/2006/relationships/image" Target="../media/image29.png"/><Relationship Id="rId16" Type="http://schemas.openxmlformats.org/officeDocument/2006/relationships/image" Target="../media/image43.jpeg"/><Relationship Id="rId20" Type="http://schemas.openxmlformats.org/officeDocument/2006/relationships/image" Target="../media/image47.jpeg"/><Relationship Id="rId29" Type="http://schemas.openxmlformats.org/officeDocument/2006/relationships/image" Target="../media/image55.png"/><Relationship Id="rId41" Type="http://schemas.openxmlformats.org/officeDocument/2006/relationships/image" Target="../media/image63.png"/><Relationship Id="rId1" Type="http://schemas.openxmlformats.org/officeDocument/2006/relationships/slideLayout" Target="../slideLayouts/slideLayout7.xml"/><Relationship Id="rId6" Type="http://schemas.openxmlformats.org/officeDocument/2006/relationships/image" Target="../media/image33.jpeg"/><Relationship Id="rId11" Type="http://schemas.openxmlformats.org/officeDocument/2006/relationships/image" Target="../media/image38.png"/><Relationship Id="rId24" Type="http://schemas.openxmlformats.org/officeDocument/2006/relationships/image" Target="../media/image51.png"/><Relationship Id="rId32" Type="http://schemas.openxmlformats.org/officeDocument/2006/relationships/image" Target="../media/image57.jpeg"/><Relationship Id="rId37" Type="http://schemas.microsoft.com/office/2007/relationships/hdphoto" Target="../media/hdphoto8.wdp"/><Relationship Id="rId40" Type="http://schemas.openxmlformats.org/officeDocument/2006/relationships/image" Target="../media/image62.png"/><Relationship Id="rId5" Type="http://schemas.openxmlformats.org/officeDocument/2006/relationships/image" Target="../media/image32.png"/><Relationship Id="rId15" Type="http://schemas.openxmlformats.org/officeDocument/2006/relationships/image" Target="../media/image42.jpeg"/><Relationship Id="rId23" Type="http://schemas.openxmlformats.org/officeDocument/2006/relationships/image" Target="../media/image50.jpeg"/><Relationship Id="rId28" Type="http://schemas.openxmlformats.org/officeDocument/2006/relationships/image" Target="../media/image54.jpeg"/><Relationship Id="rId36" Type="http://schemas.openxmlformats.org/officeDocument/2006/relationships/image" Target="../media/image60.png"/><Relationship Id="rId10" Type="http://schemas.openxmlformats.org/officeDocument/2006/relationships/image" Target="../media/image37.jpeg"/><Relationship Id="rId19" Type="http://schemas.openxmlformats.org/officeDocument/2006/relationships/image" Target="../media/image46.jpeg"/><Relationship Id="rId31" Type="http://schemas.openxmlformats.org/officeDocument/2006/relationships/image" Target="../media/image56.jpeg"/><Relationship Id="rId4" Type="http://schemas.openxmlformats.org/officeDocument/2006/relationships/image" Target="../media/image31.png"/><Relationship Id="rId9" Type="http://schemas.openxmlformats.org/officeDocument/2006/relationships/image" Target="../media/image36.jpeg"/><Relationship Id="rId14" Type="http://schemas.openxmlformats.org/officeDocument/2006/relationships/image" Target="../media/image41.jpeg"/><Relationship Id="rId22" Type="http://schemas.openxmlformats.org/officeDocument/2006/relationships/image" Target="../media/image49.png"/><Relationship Id="rId27" Type="http://schemas.microsoft.com/office/2007/relationships/hdphoto" Target="../media/hdphoto5.wdp"/><Relationship Id="rId30" Type="http://schemas.microsoft.com/office/2007/relationships/hdphoto" Target="../media/hdphoto6.wdp"/><Relationship Id="rId35" Type="http://schemas.microsoft.com/office/2007/relationships/hdphoto" Target="../media/hdphoto7.wdp"/><Relationship Id="rId8" Type="http://schemas.openxmlformats.org/officeDocument/2006/relationships/image" Target="../media/image35.jpeg"/><Relationship Id="rId3" Type="http://schemas.openxmlformats.org/officeDocument/2006/relationships/image" Target="../media/image30.png"/><Relationship Id="rId12" Type="http://schemas.openxmlformats.org/officeDocument/2006/relationships/image" Target="../media/image39.png"/><Relationship Id="rId17" Type="http://schemas.openxmlformats.org/officeDocument/2006/relationships/image" Target="../media/image44.jpeg"/><Relationship Id="rId25" Type="http://schemas.openxmlformats.org/officeDocument/2006/relationships/image" Target="../media/image52.png"/><Relationship Id="rId33" Type="http://schemas.openxmlformats.org/officeDocument/2006/relationships/image" Target="../media/image58.jpeg"/><Relationship Id="rId38"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 name="正方形/長方形 53">
            <a:extLst>
              <a:ext uri="{FF2B5EF4-FFF2-40B4-BE49-F238E27FC236}">
                <a16:creationId xmlns:a16="http://schemas.microsoft.com/office/drawing/2014/main" id="{9CC06DBE-4E24-4C57-9A39-93C586DBA1B5}"/>
              </a:ext>
            </a:extLst>
          </p:cNvPr>
          <p:cNvSpPr/>
          <p:nvPr/>
        </p:nvSpPr>
        <p:spPr>
          <a:xfrm>
            <a:off x="427408" y="82052"/>
            <a:ext cx="4819507" cy="777777"/>
          </a:xfrm>
          <a:prstGeom prst="rect">
            <a:avLst/>
          </a:prstGeom>
        </p:spPr>
        <p:txBody>
          <a:bodyPr wrap="square">
            <a:spAutoFit/>
          </a:bodyPr>
          <a:lstStyle/>
          <a:p>
            <a:r>
              <a:rPr lang="ja-JP" altLang="en-US" sz="4454" dirty="0">
                <a:latin typeface="HGP創英角ﾎﾟｯﾌﾟ体" panose="040B0A00000000000000" pitchFamily="50" charset="-128"/>
                <a:ea typeface="HGP創英角ﾎﾟｯﾌﾟ体" panose="040B0A00000000000000" pitchFamily="50" charset="-128"/>
              </a:rPr>
              <a:t>　　</a:t>
            </a:r>
            <a:r>
              <a:rPr lang="ja-JP" altLang="en-US" sz="4454" dirty="0">
                <a:latin typeface="HGPｺﾞｼｯｸE" panose="020B0900000000000000" pitchFamily="50" charset="-128"/>
                <a:ea typeface="HGPｺﾞｼｯｸE" panose="020B0900000000000000" pitchFamily="50" charset="-128"/>
              </a:rPr>
              <a:t>あまの里便り</a:t>
            </a:r>
          </a:p>
        </p:txBody>
      </p:sp>
      <p:sp>
        <p:nvSpPr>
          <p:cNvPr id="55" name="正方形/長方形 54">
            <a:extLst>
              <a:ext uri="{FF2B5EF4-FFF2-40B4-BE49-F238E27FC236}">
                <a16:creationId xmlns:a16="http://schemas.microsoft.com/office/drawing/2014/main" id="{F7FBA23A-4462-4584-B3D2-9916696CB208}"/>
              </a:ext>
            </a:extLst>
          </p:cNvPr>
          <p:cNvSpPr/>
          <p:nvPr/>
        </p:nvSpPr>
        <p:spPr>
          <a:xfrm>
            <a:off x="4642156" y="208745"/>
            <a:ext cx="2720231" cy="743409"/>
          </a:xfrm>
          <a:prstGeom prst="rect">
            <a:avLst/>
          </a:prstGeom>
        </p:spPr>
        <p:txBody>
          <a:bodyPr wrap="square">
            <a:spAutoFit/>
          </a:bodyPr>
          <a:lstStyle/>
          <a:p>
            <a:pPr algn="ctr"/>
            <a:r>
              <a:rPr lang="en-US" altLang="ja-JP" sz="1559" dirty="0"/>
              <a:t>2025</a:t>
            </a:r>
            <a:r>
              <a:rPr lang="ja-JP" altLang="en-US" sz="1559" dirty="0"/>
              <a:t>年</a:t>
            </a:r>
            <a:r>
              <a:rPr lang="en-US" altLang="ja-JP" sz="1559" dirty="0"/>
              <a:t>8</a:t>
            </a:r>
            <a:r>
              <a:rPr lang="ja-JP" altLang="en-US" sz="1559" dirty="0"/>
              <a:t>月　第</a:t>
            </a:r>
            <a:r>
              <a:rPr lang="en-US" altLang="ja-JP" sz="1559" dirty="0"/>
              <a:t>65</a:t>
            </a:r>
            <a:r>
              <a:rPr lang="ja-JP" altLang="en-US" sz="1559" dirty="0"/>
              <a:t>号</a:t>
            </a:r>
            <a:endParaRPr lang="en-US" altLang="ja-JP" sz="1559" dirty="0"/>
          </a:p>
          <a:p>
            <a:pPr algn="ctr"/>
            <a:r>
              <a:rPr lang="ja-JP" altLang="en-US" sz="1114" dirty="0"/>
              <a:t>高齢者総合福祉施設</a:t>
            </a:r>
            <a:r>
              <a:rPr lang="ja-JP" altLang="en-US" sz="1336" dirty="0"/>
              <a:t>あまの里</a:t>
            </a:r>
            <a:endParaRPr lang="en-US" altLang="ja-JP" sz="1336" dirty="0"/>
          </a:p>
          <a:p>
            <a:pPr algn="ctr"/>
            <a:r>
              <a:rPr lang="en-US" altLang="ja-JP" sz="1336" dirty="0"/>
              <a:t>TEL06-6495-4750</a:t>
            </a:r>
            <a:endParaRPr lang="ja-JP" altLang="en-US" sz="1336" dirty="0"/>
          </a:p>
        </p:txBody>
      </p:sp>
      <p:sp>
        <p:nvSpPr>
          <p:cNvPr id="41" name="対角する 2 つの角を切り取った四角形 14">
            <a:extLst>
              <a:ext uri="{FF2B5EF4-FFF2-40B4-BE49-F238E27FC236}">
                <a16:creationId xmlns:a16="http://schemas.microsoft.com/office/drawing/2014/main" id="{AFD123E6-0AFA-49B1-A640-19668052366C}"/>
              </a:ext>
            </a:extLst>
          </p:cNvPr>
          <p:cNvSpPr/>
          <p:nvPr/>
        </p:nvSpPr>
        <p:spPr>
          <a:xfrm>
            <a:off x="319604" y="108599"/>
            <a:ext cx="7015625" cy="847186"/>
          </a:xfrm>
          <a:prstGeom prst="snip2DiagRect">
            <a:avLst/>
          </a:prstGeom>
          <a:solidFill>
            <a:srgbClr val="F4E0FC"/>
          </a:solidFill>
          <a:ln w="381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724" dirty="0"/>
          </a:p>
        </p:txBody>
      </p:sp>
      <p:sp>
        <p:nvSpPr>
          <p:cNvPr id="42" name="正方形/長方形 41">
            <a:extLst>
              <a:ext uri="{FF2B5EF4-FFF2-40B4-BE49-F238E27FC236}">
                <a16:creationId xmlns:a16="http://schemas.microsoft.com/office/drawing/2014/main" id="{8ADDE6AC-FD86-4D6A-B13C-EC54CFF71610}"/>
              </a:ext>
            </a:extLst>
          </p:cNvPr>
          <p:cNvSpPr/>
          <p:nvPr/>
        </p:nvSpPr>
        <p:spPr>
          <a:xfrm>
            <a:off x="427408" y="82052"/>
            <a:ext cx="4819507" cy="777777"/>
          </a:xfrm>
          <a:prstGeom prst="rect">
            <a:avLst/>
          </a:prstGeom>
        </p:spPr>
        <p:txBody>
          <a:bodyPr wrap="square">
            <a:spAutoFit/>
          </a:bodyPr>
          <a:lstStyle/>
          <a:p>
            <a:r>
              <a:rPr lang="ja-JP" altLang="en-US" sz="4454" dirty="0">
                <a:latin typeface="HGP創英角ﾎﾟｯﾌﾟ体" panose="040B0A00000000000000" pitchFamily="50" charset="-128"/>
                <a:ea typeface="HGP創英角ﾎﾟｯﾌﾟ体" panose="040B0A00000000000000" pitchFamily="50" charset="-128"/>
              </a:rPr>
              <a:t>　　</a:t>
            </a:r>
            <a:r>
              <a:rPr lang="ja-JP" altLang="en-US" sz="4454" dirty="0">
                <a:latin typeface="HGPｺﾞｼｯｸE" panose="020B0900000000000000" pitchFamily="50" charset="-128"/>
                <a:ea typeface="HGPｺﾞｼｯｸE" panose="020B0900000000000000" pitchFamily="50" charset="-128"/>
              </a:rPr>
              <a:t>あまの里便り</a:t>
            </a:r>
          </a:p>
        </p:txBody>
      </p:sp>
      <p:sp>
        <p:nvSpPr>
          <p:cNvPr id="43" name="正方形/長方形 42">
            <a:extLst>
              <a:ext uri="{FF2B5EF4-FFF2-40B4-BE49-F238E27FC236}">
                <a16:creationId xmlns:a16="http://schemas.microsoft.com/office/drawing/2014/main" id="{6D2314A5-6C4A-418C-8B47-6D13B78F48DC}"/>
              </a:ext>
            </a:extLst>
          </p:cNvPr>
          <p:cNvSpPr/>
          <p:nvPr/>
        </p:nvSpPr>
        <p:spPr>
          <a:xfrm>
            <a:off x="4642156" y="208745"/>
            <a:ext cx="2720231" cy="743409"/>
          </a:xfrm>
          <a:prstGeom prst="rect">
            <a:avLst/>
          </a:prstGeom>
        </p:spPr>
        <p:txBody>
          <a:bodyPr wrap="square">
            <a:spAutoFit/>
          </a:bodyPr>
          <a:lstStyle/>
          <a:p>
            <a:pPr algn="ctr"/>
            <a:r>
              <a:rPr lang="en-US" altLang="ja-JP" sz="1559" dirty="0"/>
              <a:t>2025</a:t>
            </a:r>
            <a:r>
              <a:rPr lang="ja-JP" altLang="en-US" sz="1559" dirty="0"/>
              <a:t>年</a:t>
            </a:r>
            <a:r>
              <a:rPr lang="en-US" altLang="ja-JP" sz="1559" dirty="0"/>
              <a:t>11</a:t>
            </a:r>
            <a:r>
              <a:rPr lang="ja-JP" altLang="en-US" sz="1559" dirty="0"/>
              <a:t>月　第</a:t>
            </a:r>
            <a:r>
              <a:rPr lang="en-US" altLang="ja-JP" sz="1559" dirty="0"/>
              <a:t>68</a:t>
            </a:r>
            <a:r>
              <a:rPr lang="ja-JP" altLang="en-US" sz="1559" dirty="0"/>
              <a:t>号</a:t>
            </a:r>
            <a:endParaRPr lang="en-US" altLang="ja-JP" sz="1559" dirty="0"/>
          </a:p>
          <a:p>
            <a:pPr algn="ctr"/>
            <a:r>
              <a:rPr lang="ja-JP" altLang="en-US" sz="1114" dirty="0"/>
              <a:t>高齢者総合福祉施設</a:t>
            </a:r>
            <a:r>
              <a:rPr lang="ja-JP" altLang="en-US" sz="1336" dirty="0"/>
              <a:t>あまの里</a:t>
            </a:r>
            <a:endParaRPr lang="en-US" altLang="ja-JP" sz="1336" dirty="0"/>
          </a:p>
          <a:p>
            <a:pPr algn="ctr"/>
            <a:r>
              <a:rPr lang="en-US" altLang="ja-JP" sz="1336" dirty="0"/>
              <a:t>TEL06-6495-4750</a:t>
            </a:r>
            <a:endParaRPr lang="ja-JP" altLang="en-US" sz="1336" dirty="0"/>
          </a:p>
        </p:txBody>
      </p:sp>
      <p:sp>
        <p:nvSpPr>
          <p:cNvPr id="68" name="テキスト ボックス 67">
            <a:extLst>
              <a:ext uri="{FF2B5EF4-FFF2-40B4-BE49-F238E27FC236}">
                <a16:creationId xmlns:a16="http://schemas.microsoft.com/office/drawing/2014/main" id="{1230A5A6-D0E7-4025-97E7-B488A80D853D}"/>
              </a:ext>
            </a:extLst>
          </p:cNvPr>
          <p:cNvSpPr txBox="1"/>
          <p:nvPr/>
        </p:nvSpPr>
        <p:spPr>
          <a:xfrm>
            <a:off x="274024" y="1116605"/>
            <a:ext cx="2847810" cy="707886"/>
          </a:xfrm>
          <a:prstGeom prst="rect">
            <a:avLst/>
          </a:prstGeom>
          <a:noFill/>
        </p:spPr>
        <p:txBody>
          <a:bodyPr wrap="square" rtlCol="0">
            <a:spAutoFit/>
          </a:bodyPr>
          <a:lstStyle/>
          <a:p>
            <a:r>
              <a:rPr kumimoji="1" lang="ja-JP" altLang="en-US" sz="4000" b="1" dirty="0">
                <a:latin typeface="HG行書体" panose="03000609000000000000" pitchFamily="65" charset="-128"/>
                <a:ea typeface="HG行書体" panose="03000609000000000000" pitchFamily="65" charset="-128"/>
              </a:rPr>
              <a:t>移動百貨店</a:t>
            </a:r>
          </a:p>
        </p:txBody>
      </p:sp>
      <p:sp>
        <p:nvSpPr>
          <p:cNvPr id="69" name="テキスト ボックス 68">
            <a:extLst>
              <a:ext uri="{FF2B5EF4-FFF2-40B4-BE49-F238E27FC236}">
                <a16:creationId xmlns:a16="http://schemas.microsoft.com/office/drawing/2014/main" id="{F2D1EFEE-0807-4A8E-9021-EDE51F78BF59}"/>
              </a:ext>
            </a:extLst>
          </p:cNvPr>
          <p:cNvSpPr txBox="1"/>
          <p:nvPr/>
        </p:nvSpPr>
        <p:spPr>
          <a:xfrm>
            <a:off x="146004" y="1823063"/>
            <a:ext cx="5724644" cy="1569660"/>
          </a:xfrm>
          <a:prstGeom prst="rect">
            <a:avLst/>
          </a:prstGeom>
          <a:noFill/>
        </p:spPr>
        <p:txBody>
          <a:bodyPr wrap="none" rtlCol="0">
            <a:spAutoFit/>
          </a:bodyPr>
          <a:lstStyle/>
          <a:p>
            <a:r>
              <a:rPr lang="en-US" altLang="ja-JP" sz="2400" b="1" dirty="0"/>
              <a:t>10</a:t>
            </a:r>
            <a:r>
              <a:rPr lang="ja-JP" altLang="en-US" sz="2400" b="1" dirty="0"/>
              <a:t>月</a:t>
            </a:r>
            <a:r>
              <a:rPr lang="en-US" altLang="ja-JP" sz="2400" b="1" dirty="0"/>
              <a:t>25</a:t>
            </a:r>
            <a:r>
              <a:rPr lang="ja-JP" altLang="en-US" sz="2400" b="1" dirty="0"/>
              <a:t>日</a:t>
            </a:r>
            <a:r>
              <a:rPr lang="en-US" altLang="ja-JP" sz="2400" b="1" dirty="0"/>
              <a:t>(</a:t>
            </a:r>
            <a:r>
              <a:rPr lang="ja-JP" altLang="en-US" sz="2400" b="1" dirty="0"/>
              <a:t>土</a:t>
            </a:r>
            <a:r>
              <a:rPr lang="en-US" altLang="ja-JP" sz="2400" b="1" dirty="0"/>
              <a:t>)</a:t>
            </a:r>
          </a:p>
          <a:p>
            <a:r>
              <a:rPr lang="en-US" altLang="ja-JP" sz="2400" b="1" dirty="0"/>
              <a:t>4</a:t>
            </a:r>
            <a:r>
              <a:rPr lang="ja-JP" altLang="en-US" sz="2400" b="1" dirty="0"/>
              <a:t>階あまの里ホールで</a:t>
            </a:r>
            <a:r>
              <a:rPr kumimoji="1" lang="ja-JP" altLang="en-US" sz="2400" b="1" dirty="0"/>
              <a:t>移動百貨店を</a:t>
            </a:r>
            <a:endParaRPr kumimoji="1" lang="en-US" altLang="ja-JP" sz="2400" b="1" dirty="0"/>
          </a:p>
          <a:p>
            <a:r>
              <a:rPr kumimoji="1" lang="ja-JP" altLang="en-US" sz="2400" b="1" dirty="0"/>
              <a:t>開催しました。ご家族様にもご参加頂き</a:t>
            </a:r>
            <a:endParaRPr kumimoji="1" lang="en-US" altLang="ja-JP" sz="2400" b="1" dirty="0"/>
          </a:p>
          <a:p>
            <a:r>
              <a:rPr kumimoji="1" lang="ja-JP" altLang="en-US" sz="2400" b="1" dirty="0"/>
              <a:t>お買い物を楽しんでもらいました。</a:t>
            </a:r>
          </a:p>
        </p:txBody>
      </p:sp>
      <p:pic>
        <p:nvPicPr>
          <p:cNvPr id="5" name="図 4">
            <a:extLst>
              <a:ext uri="{FF2B5EF4-FFF2-40B4-BE49-F238E27FC236}">
                <a16:creationId xmlns:a16="http://schemas.microsoft.com/office/drawing/2014/main" id="{B5ADFA08-EC71-4CDA-ABA9-101D7F4466C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013" t="26018" r="9818" b="15100"/>
          <a:stretch/>
        </p:blipFill>
        <p:spPr>
          <a:xfrm rot="16200000">
            <a:off x="2799546" y="1395515"/>
            <a:ext cx="1018954" cy="534602"/>
          </a:xfrm>
          <a:prstGeom prst="rect">
            <a:avLst/>
          </a:prstGeom>
        </p:spPr>
      </p:pic>
      <p:pic>
        <p:nvPicPr>
          <p:cNvPr id="15" name="図 14">
            <a:extLst>
              <a:ext uri="{FF2B5EF4-FFF2-40B4-BE49-F238E27FC236}">
                <a16:creationId xmlns:a16="http://schemas.microsoft.com/office/drawing/2014/main" id="{B6B0DB47-D41D-43E1-8612-677705DE69A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6683" t="29811" r="11725" b="-226"/>
          <a:stretch/>
        </p:blipFill>
        <p:spPr>
          <a:xfrm>
            <a:off x="5805711" y="2185162"/>
            <a:ext cx="1024768" cy="878651"/>
          </a:xfrm>
          <a:prstGeom prst="rect">
            <a:avLst/>
          </a:prstGeom>
        </p:spPr>
      </p:pic>
      <p:pic>
        <p:nvPicPr>
          <p:cNvPr id="20" name="図 19">
            <a:extLst>
              <a:ext uri="{FF2B5EF4-FFF2-40B4-BE49-F238E27FC236}">
                <a16:creationId xmlns:a16="http://schemas.microsoft.com/office/drawing/2014/main" id="{8E02723C-EF21-4348-983D-FB462E31696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4032" r="5792" b="-1"/>
          <a:stretch/>
        </p:blipFill>
        <p:spPr>
          <a:xfrm>
            <a:off x="3727350" y="1154491"/>
            <a:ext cx="1954961" cy="1026726"/>
          </a:xfrm>
          <a:prstGeom prst="rect">
            <a:avLst/>
          </a:prstGeom>
        </p:spPr>
      </p:pic>
      <p:pic>
        <p:nvPicPr>
          <p:cNvPr id="23" name="図 22">
            <a:extLst>
              <a:ext uri="{FF2B5EF4-FFF2-40B4-BE49-F238E27FC236}">
                <a16:creationId xmlns:a16="http://schemas.microsoft.com/office/drawing/2014/main" id="{6E17B439-40C0-46BB-8283-ADC1F812D74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8480" y="3359598"/>
            <a:ext cx="1802675" cy="1352008"/>
          </a:xfrm>
          <a:prstGeom prst="rect">
            <a:avLst/>
          </a:prstGeom>
        </p:spPr>
      </p:pic>
      <p:pic>
        <p:nvPicPr>
          <p:cNvPr id="35" name="図 34">
            <a:extLst>
              <a:ext uri="{FF2B5EF4-FFF2-40B4-BE49-F238E27FC236}">
                <a16:creationId xmlns:a16="http://schemas.microsoft.com/office/drawing/2014/main" id="{5ADB63B6-56EB-4572-BB75-A3EC0066D23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37952" t="27211"/>
          <a:stretch/>
        </p:blipFill>
        <p:spPr>
          <a:xfrm>
            <a:off x="2066993" y="3365417"/>
            <a:ext cx="1535146" cy="1350673"/>
          </a:xfrm>
          <a:prstGeom prst="rect">
            <a:avLst/>
          </a:prstGeom>
        </p:spPr>
      </p:pic>
      <p:pic>
        <p:nvPicPr>
          <p:cNvPr id="39" name="図 38">
            <a:extLst>
              <a:ext uri="{FF2B5EF4-FFF2-40B4-BE49-F238E27FC236}">
                <a16:creationId xmlns:a16="http://schemas.microsoft.com/office/drawing/2014/main" id="{13A1B576-F3D0-48CE-9691-D94014E244D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0983"/>
          <a:stretch/>
        </p:blipFill>
        <p:spPr>
          <a:xfrm>
            <a:off x="5408529" y="3147565"/>
            <a:ext cx="1786076" cy="1504839"/>
          </a:xfrm>
          <a:prstGeom prst="rect">
            <a:avLst/>
          </a:prstGeom>
        </p:spPr>
      </p:pic>
      <p:sp>
        <p:nvSpPr>
          <p:cNvPr id="60" name="テキスト ボックス 59">
            <a:extLst>
              <a:ext uri="{FF2B5EF4-FFF2-40B4-BE49-F238E27FC236}">
                <a16:creationId xmlns:a16="http://schemas.microsoft.com/office/drawing/2014/main" id="{8CACBFE2-5704-43E4-BE2B-3DCF1DA48DA3}"/>
              </a:ext>
            </a:extLst>
          </p:cNvPr>
          <p:cNvSpPr txBox="1"/>
          <p:nvPr/>
        </p:nvSpPr>
        <p:spPr>
          <a:xfrm>
            <a:off x="5751260" y="1228077"/>
            <a:ext cx="1620957" cy="954107"/>
          </a:xfrm>
          <a:prstGeom prst="rect">
            <a:avLst/>
          </a:prstGeom>
          <a:noFill/>
        </p:spPr>
        <p:txBody>
          <a:bodyPr wrap="none" rtlCol="0">
            <a:spAutoFit/>
          </a:bodyPr>
          <a:lstStyle/>
          <a:p>
            <a:r>
              <a:rPr lang="ja-JP" altLang="en-US" sz="1400" b="1" dirty="0"/>
              <a:t>本当に百貨店の</a:t>
            </a:r>
            <a:endParaRPr lang="en-US" altLang="ja-JP" sz="1400" b="1" dirty="0"/>
          </a:p>
          <a:p>
            <a:r>
              <a:rPr lang="ja-JP" altLang="en-US" sz="1400" b="1" dirty="0"/>
              <a:t>セール会場に</a:t>
            </a:r>
            <a:endParaRPr lang="en-US" altLang="ja-JP" sz="1400" b="1" dirty="0"/>
          </a:p>
          <a:p>
            <a:r>
              <a:rPr lang="ja-JP" altLang="en-US" sz="1400" b="1" dirty="0"/>
              <a:t>いるかのような</a:t>
            </a:r>
            <a:endParaRPr lang="en-US" altLang="ja-JP" sz="1400" b="1" dirty="0"/>
          </a:p>
          <a:p>
            <a:r>
              <a:rPr lang="ja-JP" altLang="en-US" sz="1400" b="1" dirty="0"/>
              <a:t>人だかりでした</a:t>
            </a:r>
            <a:r>
              <a:rPr lang="en-US" altLang="ja-JP" sz="1400" b="1" dirty="0"/>
              <a:t>‼</a:t>
            </a:r>
          </a:p>
        </p:txBody>
      </p:sp>
      <p:sp>
        <p:nvSpPr>
          <p:cNvPr id="62" name="テキスト ボックス 61">
            <a:extLst>
              <a:ext uri="{FF2B5EF4-FFF2-40B4-BE49-F238E27FC236}">
                <a16:creationId xmlns:a16="http://schemas.microsoft.com/office/drawing/2014/main" id="{C0D4799E-F7AC-480A-8DAC-29965A3ED7C9}"/>
              </a:ext>
            </a:extLst>
          </p:cNvPr>
          <p:cNvSpPr txBox="1"/>
          <p:nvPr/>
        </p:nvSpPr>
        <p:spPr>
          <a:xfrm>
            <a:off x="319604" y="4806785"/>
            <a:ext cx="3416320" cy="523220"/>
          </a:xfrm>
          <a:prstGeom prst="rect">
            <a:avLst/>
          </a:prstGeom>
          <a:noFill/>
        </p:spPr>
        <p:txBody>
          <a:bodyPr wrap="none" rtlCol="0">
            <a:spAutoFit/>
          </a:bodyPr>
          <a:lstStyle/>
          <a:p>
            <a:r>
              <a:rPr lang="ja-JP" altLang="en-US" sz="1400" b="1" dirty="0"/>
              <a:t>いっぱい悩むのも買い物の醍醐味です。</a:t>
            </a:r>
            <a:endParaRPr lang="en-US" altLang="ja-JP" sz="1400" b="1" dirty="0"/>
          </a:p>
          <a:p>
            <a:endParaRPr lang="en-US" altLang="ja-JP" sz="1400" b="1" dirty="0"/>
          </a:p>
        </p:txBody>
      </p:sp>
      <p:sp>
        <p:nvSpPr>
          <p:cNvPr id="67" name="テキスト ボックス 66">
            <a:extLst>
              <a:ext uri="{FF2B5EF4-FFF2-40B4-BE49-F238E27FC236}">
                <a16:creationId xmlns:a16="http://schemas.microsoft.com/office/drawing/2014/main" id="{95973D46-3663-4D85-A289-009F9AE82167}"/>
              </a:ext>
            </a:extLst>
          </p:cNvPr>
          <p:cNvSpPr txBox="1"/>
          <p:nvPr/>
        </p:nvSpPr>
        <p:spPr>
          <a:xfrm>
            <a:off x="3656857" y="4342713"/>
            <a:ext cx="3867649" cy="830997"/>
          </a:xfrm>
          <a:prstGeom prst="rect">
            <a:avLst/>
          </a:prstGeom>
          <a:noFill/>
        </p:spPr>
        <p:txBody>
          <a:bodyPr wrap="square" rtlCol="0">
            <a:spAutoFit/>
          </a:bodyPr>
          <a:lstStyle/>
          <a:p>
            <a:r>
              <a:rPr lang="ja-JP" altLang="en-US" sz="2400" b="1" dirty="0">
                <a:latin typeface="HGP創英角ﾎﾟｯﾌﾟ体" panose="040B0A00000000000000" pitchFamily="50" charset="-128"/>
                <a:ea typeface="HGP創英角ﾎﾟｯﾌﾟ体" panose="040B0A00000000000000" pitchFamily="50" charset="-128"/>
              </a:rPr>
              <a:t>お買い上げ</a:t>
            </a:r>
            <a:endParaRPr lang="en-US" altLang="ja-JP" sz="2400" b="1" dirty="0">
              <a:latin typeface="HGP創英角ﾎﾟｯﾌﾟ体" panose="040B0A00000000000000" pitchFamily="50" charset="-128"/>
              <a:ea typeface="HGP創英角ﾎﾟｯﾌﾟ体" panose="040B0A00000000000000" pitchFamily="50" charset="-128"/>
            </a:endParaRPr>
          </a:p>
          <a:p>
            <a:r>
              <a:rPr lang="ja-JP" altLang="en-US" sz="2400" b="1" dirty="0">
                <a:latin typeface="HGP創英角ﾎﾟｯﾌﾟ体" panose="040B0A00000000000000" pitchFamily="50" charset="-128"/>
                <a:ea typeface="HGP創英角ﾎﾟｯﾌﾟ体" panose="040B0A00000000000000" pitchFamily="50" charset="-128"/>
              </a:rPr>
              <a:t>ありがとうございました♪</a:t>
            </a:r>
            <a:endParaRPr lang="en-US" altLang="ja-JP" sz="2400" b="1" dirty="0">
              <a:latin typeface="HGP創英角ﾎﾟｯﾌﾟ体" panose="040B0A00000000000000" pitchFamily="50" charset="-128"/>
              <a:ea typeface="HGP創英角ﾎﾟｯﾌﾟ体" panose="040B0A00000000000000" pitchFamily="50" charset="-128"/>
            </a:endParaRPr>
          </a:p>
        </p:txBody>
      </p:sp>
      <p:sp>
        <p:nvSpPr>
          <p:cNvPr id="72" name="四角形: 角を丸くする 71">
            <a:extLst>
              <a:ext uri="{FF2B5EF4-FFF2-40B4-BE49-F238E27FC236}">
                <a16:creationId xmlns:a16="http://schemas.microsoft.com/office/drawing/2014/main" id="{4900CB36-CC78-46FF-A98C-97A936310D5A}"/>
              </a:ext>
            </a:extLst>
          </p:cNvPr>
          <p:cNvSpPr/>
          <p:nvPr/>
        </p:nvSpPr>
        <p:spPr>
          <a:xfrm>
            <a:off x="7635758" y="5730797"/>
            <a:ext cx="7525329" cy="4878964"/>
          </a:xfrm>
          <a:prstGeom prst="roundRect">
            <a:avLst>
              <a:gd name="adj" fmla="val 7982"/>
            </a:avLst>
          </a:prstGeom>
          <a:gradFill>
            <a:gsLst>
              <a:gs pos="37000">
                <a:srgbClr val="92D050"/>
              </a:gs>
              <a:gs pos="0">
                <a:schemeClr val="accent1">
                  <a:lumMod val="5000"/>
                  <a:lumOff val="95000"/>
                </a:schemeClr>
              </a:gs>
              <a:gs pos="74000">
                <a:srgbClr val="92D050"/>
              </a:gs>
              <a:gs pos="83000">
                <a:srgbClr val="92D050"/>
              </a:gs>
              <a:gs pos="100000">
                <a:srgbClr val="92D050"/>
              </a:gs>
            </a:gsLst>
            <a:lin ang="5400000" scaled="1"/>
          </a:gradFill>
          <a:ln>
            <a:no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kumimoji="1" lang="ja-JP" altLang="en-US" dirty="0"/>
          </a:p>
        </p:txBody>
      </p:sp>
      <p:sp>
        <p:nvSpPr>
          <p:cNvPr id="73" name="テキスト ボックス 72">
            <a:extLst>
              <a:ext uri="{FF2B5EF4-FFF2-40B4-BE49-F238E27FC236}">
                <a16:creationId xmlns:a16="http://schemas.microsoft.com/office/drawing/2014/main" id="{7285A552-44DC-4761-95FA-46E453B57D5C}"/>
              </a:ext>
            </a:extLst>
          </p:cNvPr>
          <p:cNvSpPr txBox="1"/>
          <p:nvPr/>
        </p:nvSpPr>
        <p:spPr>
          <a:xfrm>
            <a:off x="7698303" y="6051996"/>
            <a:ext cx="4801314" cy="707886"/>
          </a:xfrm>
          <a:prstGeom prst="rect">
            <a:avLst/>
          </a:prstGeom>
          <a:noFill/>
        </p:spPr>
        <p:txBody>
          <a:bodyPr wrap="none" rtlCol="0">
            <a:spAutoFit/>
          </a:bodyPr>
          <a:lstStyle/>
          <a:p>
            <a:r>
              <a:rPr kumimoji="1" lang="ja-JP" altLang="en-US" sz="4000" dirty="0">
                <a:solidFill>
                  <a:srgbClr val="7030A0"/>
                </a:solidFill>
                <a:latin typeface="HGS創英角ﾎﾟｯﾌﾟ体" panose="040B0A00000000000000" pitchFamily="50" charset="-128"/>
                <a:ea typeface="HGS創英角ﾎﾟｯﾌﾟ体" panose="040B0A00000000000000" pitchFamily="50" charset="-128"/>
              </a:rPr>
              <a:t>クリーンフライデー</a:t>
            </a:r>
            <a:endParaRPr kumimoji="1" lang="ja-JP" altLang="en-US" sz="3200" dirty="0">
              <a:solidFill>
                <a:schemeClr val="bg1"/>
              </a:solidFill>
              <a:latin typeface="HGS創英角ﾎﾟｯﾌﾟ体" panose="040B0A00000000000000" pitchFamily="50" charset="-128"/>
              <a:ea typeface="HGS創英角ﾎﾟｯﾌﾟ体" panose="040B0A00000000000000" pitchFamily="50" charset="-128"/>
            </a:endParaRPr>
          </a:p>
        </p:txBody>
      </p:sp>
      <p:sp>
        <p:nvSpPr>
          <p:cNvPr id="74" name="テキスト ボックス 73">
            <a:extLst>
              <a:ext uri="{FF2B5EF4-FFF2-40B4-BE49-F238E27FC236}">
                <a16:creationId xmlns:a16="http://schemas.microsoft.com/office/drawing/2014/main" id="{7B5C8453-0499-4BB7-AEE4-3867B11F1307}"/>
              </a:ext>
            </a:extLst>
          </p:cNvPr>
          <p:cNvSpPr txBox="1"/>
          <p:nvPr/>
        </p:nvSpPr>
        <p:spPr>
          <a:xfrm>
            <a:off x="7698303" y="6870112"/>
            <a:ext cx="4830168" cy="1569660"/>
          </a:xfrm>
          <a:prstGeom prst="rect">
            <a:avLst/>
          </a:prstGeom>
          <a:noFill/>
        </p:spPr>
        <p:txBody>
          <a:bodyPr wrap="none" rtlCol="0">
            <a:spAutoFit/>
          </a:bodyPr>
          <a:lstStyle/>
          <a:p>
            <a:r>
              <a:rPr lang="en-US" altLang="ja-JP" sz="2400" b="1" dirty="0">
                <a:solidFill>
                  <a:srgbClr val="7030A0"/>
                </a:solidFill>
              </a:rPr>
              <a:t>10</a:t>
            </a:r>
            <a:r>
              <a:rPr kumimoji="1" lang="ja-JP" altLang="en-US" sz="2400" b="1" dirty="0">
                <a:solidFill>
                  <a:srgbClr val="7030A0"/>
                </a:solidFill>
              </a:rPr>
              <a:t>月</a:t>
            </a:r>
            <a:r>
              <a:rPr kumimoji="1" lang="en-US" altLang="ja-JP" sz="2400" b="1" dirty="0">
                <a:solidFill>
                  <a:srgbClr val="7030A0"/>
                </a:solidFill>
              </a:rPr>
              <a:t>17</a:t>
            </a:r>
            <a:r>
              <a:rPr kumimoji="1" lang="ja-JP" altLang="en-US" sz="2400" b="1" dirty="0">
                <a:solidFill>
                  <a:srgbClr val="7030A0"/>
                </a:solidFill>
              </a:rPr>
              <a:t>日</a:t>
            </a:r>
            <a:r>
              <a:rPr kumimoji="1" lang="en-US" altLang="ja-JP" sz="2400" b="1" dirty="0">
                <a:solidFill>
                  <a:srgbClr val="7030A0"/>
                </a:solidFill>
              </a:rPr>
              <a:t>(</a:t>
            </a:r>
            <a:r>
              <a:rPr kumimoji="1" lang="ja-JP" altLang="en-US" sz="2400" b="1" dirty="0">
                <a:solidFill>
                  <a:srgbClr val="7030A0"/>
                </a:solidFill>
              </a:rPr>
              <a:t>金</a:t>
            </a:r>
            <a:r>
              <a:rPr kumimoji="1" lang="en-US" altLang="ja-JP" sz="2400" b="1" dirty="0">
                <a:solidFill>
                  <a:srgbClr val="7030A0"/>
                </a:solidFill>
              </a:rPr>
              <a:t>)</a:t>
            </a:r>
            <a:r>
              <a:rPr lang="ja-JP" altLang="en-US" sz="2400" b="1" dirty="0">
                <a:solidFill>
                  <a:srgbClr val="7030A0"/>
                </a:solidFill>
              </a:rPr>
              <a:t>「後援会</a:t>
            </a:r>
            <a:r>
              <a:rPr lang="ja-JP" altLang="en-US" sz="2400" b="1" dirty="0" err="1">
                <a:solidFill>
                  <a:srgbClr val="7030A0"/>
                </a:solidFill>
              </a:rPr>
              <a:t>えが</a:t>
            </a:r>
            <a:r>
              <a:rPr lang="ja-JP" altLang="en-US" sz="2400" b="1" dirty="0">
                <a:solidFill>
                  <a:srgbClr val="7030A0"/>
                </a:solidFill>
              </a:rPr>
              <a:t>お」の</a:t>
            </a:r>
            <a:endParaRPr lang="en-US" altLang="ja-JP" sz="2400" b="1" dirty="0">
              <a:solidFill>
                <a:srgbClr val="7030A0"/>
              </a:solidFill>
            </a:endParaRPr>
          </a:p>
          <a:p>
            <a:r>
              <a:rPr lang="ja-JP" altLang="en-US" sz="2400" b="1" dirty="0">
                <a:solidFill>
                  <a:srgbClr val="7030A0"/>
                </a:solidFill>
              </a:rPr>
              <a:t>活動の一環として地域の方と共に</a:t>
            </a:r>
            <a:endParaRPr lang="en-US" altLang="ja-JP" sz="2400" b="1" dirty="0">
              <a:solidFill>
                <a:schemeClr val="bg1"/>
              </a:solidFill>
            </a:endParaRPr>
          </a:p>
          <a:p>
            <a:r>
              <a:rPr lang="en-US" altLang="ja-JP" sz="2400" b="1" dirty="0">
                <a:solidFill>
                  <a:srgbClr val="7030A0"/>
                </a:solidFill>
              </a:rPr>
              <a:t>1F</a:t>
            </a:r>
            <a:r>
              <a:rPr lang="ja-JP" altLang="en-US" sz="2400" b="1" dirty="0">
                <a:solidFill>
                  <a:srgbClr val="7030A0"/>
                </a:solidFill>
              </a:rPr>
              <a:t>玄関前を掃除しました。</a:t>
            </a:r>
            <a:endParaRPr lang="en-US" altLang="ja-JP" sz="2400" b="1" dirty="0">
              <a:solidFill>
                <a:srgbClr val="7030A0"/>
              </a:solidFill>
            </a:endParaRPr>
          </a:p>
          <a:p>
            <a:endParaRPr lang="en-US" altLang="ja-JP" sz="2400" b="1" dirty="0">
              <a:solidFill>
                <a:srgbClr val="7030A0"/>
              </a:solidFill>
            </a:endParaRPr>
          </a:p>
        </p:txBody>
      </p:sp>
      <p:pic>
        <p:nvPicPr>
          <p:cNvPr id="76" name="図 75">
            <a:extLst>
              <a:ext uri="{FF2B5EF4-FFF2-40B4-BE49-F238E27FC236}">
                <a16:creationId xmlns:a16="http://schemas.microsoft.com/office/drawing/2014/main" id="{C42A12CB-67B1-4266-8FAD-D4CC419A197A}"/>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9417" t="9888" b="11195"/>
          <a:stretch/>
        </p:blipFill>
        <p:spPr>
          <a:xfrm rot="16200000">
            <a:off x="13815279" y="7396645"/>
            <a:ext cx="1326014" cy="973968"/>
          </a:xfrm>
          <a:prstGeom prst="rect">
            <a:avLst/>
          </a:prstGeom>
        </p:spPr>
      </p:pic>
      <p:pic>
        <p:nvPicPr>
          <p:cNvPr id="77" name="図 76">
            <a:extLst>
              <a:ext uri="{FF2B5EF4-FFF2-40B4-BE49-F238E27FC236}">
                <a16:creationId xmlns:a16="http://schemas.microsoft.com/office/drawing/2014/main" id="{365FA826-D1D8-4631-A02B-CD565EEB954E}"/>
              </a:ext>
            </a:extLst>
          </p:cNvPr>
          <p:cNvPicPr>
            <a:picLocks noChangeAspect="1"/>
          </p:cNvPicPr>
          <p:nvPr/>
        </p:nvPicPr>
        <p:blipFill rotWithShape="1">
          <a:blip r:embed="rId9" cstate="print">
            <a:extLst>
              <a:ext uri="{BEBA8EAE-BF5A-486C-A8C5-ECC9F3942E4B}">
                <a14:imgProps xmlns:a14="http://schemas.microsoft.com/office/drawing/2010/main">
                  <a14:imgLayer r:embed="rId10">
                    <a14:imgEffect>
                      <a14:brightnessContrast bright="10000"/>
                    </a14:imgEffect>
                  </a14:imgLayer>
                </a14:imgProps>
              </a:ext>
              <a:ext uri="{28A0092B-C50C-407E-A947-70E740481C1C}">
                <a14:useLocalDpi xmlns:a14="http://schemas.microsoft.com/office/drawing/2010/main" val="0"/>
              </a:ext>
            </a:extLst>
          </a:blip>
          <a:srcRect l="15639" t="2534"/>
          <a:stretch/>
        </p:blipFill>
        <p:spPr>
          <a:xfrm>
            <a:off x="7798133" y="8115567"/>
            <a:ext cx="1800219" cy="1559911"/>
          </a:xfrm>
          <a:prstGeom prst="rect">
            <a:avLst/>
          </a:prstGeom>
        </p:spPr>
      </p:pic>
      <p:pic>
        <p:nvPicPr>
          <p:cNvPr id="78" name="図 77">
            <a:extLst>
              <a:ext uri="{FF2B5EF4-FFF2-40B4-BE49-F238E27FC236}">
                <a16:creationId xmlns:a16="http://schemas.microsoft.com/office/drawing/2014/main" id="{77EB32A7-78C0-455D-9B99-6632A708F5FB}"/>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32640" t="61492" r="33614" b="4241"/>
          <a:stretch/>
        </p:blipFill>
        <p:spPr>
          <a:xfrm>
            <a:off x="13466016" y="8700449"/>
            <a:ext cx="1524144" cy="1160704"/>
          </a:xfrm>
          <a:prstGeom prst="ellipse">
            <a:avLst/>
          </a:prstGeom>
        </p:spPr>
      </p:pic>
      <p:pic>
        <p:nvPicPr>
          <p:cNvPr id="79" name="図 78">
            <a:extLst>
              <a:ext uri="{FF2B5EF4-FFF2-40B4-BE49-F238E27FC236}">
                <a16:creationId xmlns:a16="http://schemas.microsoft.com/office/drawing/2014/main" id="{EF1ABC44-E844-48E1-AFC3-48AC89D9F0C7}"/>
              </a:ext>
            </a:extLst>
          </p:cNvPr>
          <p:cNvPicPr>
            <a:picLocks noChangeAspect="1"/>
          </p:cNvPicPr>
          <p:nvPr/>
        </p:nvPicPr>
        <p:blipFill rotWithShape="1">
          <a:blip r:embed="rId12" cstate="print">
            <a:extLst>
              <a:ext uri="{BEBA8EAE-BF5A-486C-A8C5-ECC9F3942E4B}">
                <a14:imgProps xmlns:a14="http://schemas.microsoft.com/office/drawing/2010/main">
                  <a14:imgLayer r:embed="rId13">
                    <a14:imgEffect>
                      <a14:brightnessContrast bright="60000"/>
                    </a14:imgEffect>
                  </a14:imgLayer>
                </a14:imgProps>
              </a:ext>
              <a:ext uri="{28A0092B-C50C-407E-A947-70E740481C1C}">
                <a14:useLocalDpi xmlns:a14="http://schemas.microsoft.com/office/drawing/2010/main" val="0"/>
              </a:ext>
            </a:extLst>
          </a:blip>
          <a:srcRect l="18875" t="56984" r="61904" b="18024"/>
          <a:stretch/>
        </p:blipFill>
        <p:spPr>
          <a:xfrm rot="773169">
            <a:off x="12195419" y="8681166"/>
            <a:ext cx="979900" cy="955571"/>
          </a:xfrm>
          <a:prstGeom prst="ellipse">
            <a:avLst/>
          </a:prstGeom>
        </p:spPr>
      </p:pic>
      <p:sp>
        <p:nvSpPr>
          <p:cNvPr id="80" name="テキスト ボックス 79">
            <a:extLst>
              <a:ext uri="{FF2B5EF4-FFF2-40B4-BE49-F238E27FC236}">
                <a16:creationId xmlns:a16="http://schemas.microsoft.com/office/drawing/2014/main" id="{4605664C-A1B6-4D02-A089-D2EEEE5D98D9}"/>
              </a:ext>
            </a:extLst>
          </p:cNvPr>
          <p:cNvSpPr txBox="1"/>
          <p:nvPr/>
        </p:nvSpPr>
        <p:spPr>
          <a:xfrm>
            <a:off x="11778488" y="9421214"/>
            <a:ext cx="3416320" cy="1200329"/>
          </a:xfrm>
          <a:prstGeom prst="rect">
            <a:avLst/>
          </a:prstGeom>
          <a:noFill/>
        </p:spPr>
        <p:txBody>
          <a:bodyPr wrap="none" rtlCol="0">
            <a:spAutoFit/>
          </a:bodyPr>
          <a:lstStyle/>
          <a:p>
            <a:r>
              <a:rPr lang="ja-JP" altLang="en-US" b="1" dirty="0"/>
              <a:t>気が付けば手も足も</a:t>
            </a:r>
            <a:endParaRPr lang="en-US" altLang="ja-JP" b="1" dirty="0"/>
          </a:p>
          <a:p>
            <a:r>
              <a:rPr kumimoji="1" lang="ja-JP" altLang="en-US" b="1" dirty="0"/>
              <a:t>「ひっつき虫」だらけ</a:t>
            </a:r>
            <a:r>
              <a:rPr kumimoji="1" lang="en-US" altLang="ja-JP" b="1" dirty="0"/>
              <a:t>…‼</a:t>
            </a:r>
          </a:p>
          <a:p>
            <a:r>
              <a:rPr lang="ja-JP" altLang="en-US" b="1" dirty="0"/>
              <a:t>なんて方も。</a:t>
            </a:r>
            <a:endParaRPr kumimoji="1" lang="en-US" altLang="ja-JP" b="1" dirty="0"/>
          </a:p>
          <a:p>
            <a:r>
              <a:rPr lang="ja-JP" altLang="en-US" b="1" dirty="0"/>
              <a:t>皆様ありがとうございました。</a:t>
            </a:r>
            <a:endParaRPr kumimoji="1" lang="ja-JP" altLang="en-US" b="1" dirty="0"/>
          </a:p>
        </p:txBody>
      </p:sp>
      <p:pic>
        <p:nvPicPr>
          <p:cNvPr id="81" name="図 80">
            <a:extLst>
              <a:ext uri="{FF2B5EF4-FFF2-40B4-BE49-F238E27FC236}">
                <a16:creationId xmlns:a16="http://schemas.microsoft.com/office/drawing/2014/main" id="{667F98BC-EB56-4713-BD96-AAD14916DDE4}"/>
              </a:ext>
            </a:extLst>
          </p:cNvPr>
          <p:cNvPicPr>
            <a:picLocks noChangeAspect="1"/>
          </p:cNvPicPr>
          <p:nvPr/>
        </p:nvPicPr>
        <p:blipFill rotWithShape="1">
          <a:blip r:embed="rId14" cstate="print">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val="0"/>
              </a:ext>
            </a:extLst>
          </a:blip>
          <a:srcRect l="6007" r="6209"/>
          <a:stretch/>
        </p:blipFill>
        <p:spPr>
          <a:xfrm>
            <a:off x="13632503" y="5967142"/>
            <a:ext cx="1351981" cy="1155106"/>
          </a:xfrm>
          <a:prstGeom prst="rect">
            <a:avLst/>
          </a:prstGeom>
        </p:spPr>
      </p:pic>
      <p:pic>
        <p:nvPicPr>
          <p:cNvPr id="82" name="図 81">
            <a:extLst>
              <a:ext uri="{FF2B5EF4-FFF2-40B4-BE49-F238E27FC236}">
                <a16:creationId xmlns:a16="http://schemas.microsoft.com/office/drawing/2014/main" id="{E9D23883-0AD4-47AD-A022-669AC46D96E0}"/>
              </a:ext>
            </a:extLst>
          </p:cNvPr>
          <p:cNvPicPr>
            <a:picLocks noChangeAspect="1"/>
          </p:cNvPicPr>
          <p:nvPr/>
        </p:nvPicPr>
        <p:blipFill rotWithShape="1">
          <a:blip r:embed="rId16" cstate="print">
            <a:extLst>
              <a:ext uri="{BEBA8EAE-BF5A-486C-A8C5-ECC9F3942E4B}">
                <a14:imgProps xmlns:a14="http://schemas.microsoft.com/office/drawing/2010/main">
                  <a14:imgLayer r:embed="rId17">
                    <a14:imgEffect>
                      <a14:brightnessContrast bright="20000"/>
                    </a14:imgEffect>
                  </a14:imgLayer>
                </a14:imgProps>
              </a:ext>
              <a:ext uri="{28A0092B-C50C-407E-A947-70E740481C1C}">
                <a14:useLocalDpi xmlns:a14="http://schemas.microsoft.com/office/drawing/2010/main" val="0"/>
              </a:ext>
            </a:extLst>
          </a:blip>
          <a:srcRect r="10023" b="6288"/>
          <a:stretch/>
        </p:blipFill>
        <p:spPr>
          <a:xfrm>
            <a:off x="9742248" y="8110692"/>
            <a:ext cx="2009477" cy="1569660"/>
          </a:xfrm>
          <a:prstGeom prst="rect">
            <a:avLst/>
          </a:prstGeom>
        </p:spPr>
      </p:pic>
      <p:pic>
        <p:nvPicPr>
          <p:cNvPr id="83" name="図 82">
            <a:extLst>
              <a:ext uri="{FF2B5EF4-FFF2-40B4-BE49-F238E27FC236}">
                <a16:creationId xmlns:a16="http://schemas.microsoft.com/office/drawing/2014/main" id="{F2B6EB38-ACCB-406E-B414-50FAA31A25B9}"/>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l="21834"/>
          <a:stretch/>
        </p:blipFill>
        <p:spPr>
          <a:xfrm>
            <a:off x="12481733" y="7373832"/>
            <a:ext cx="1204816" cy="1156018"/>
          </a:xfrm>
          <a:prstGeom prst="rect">
            <a:avLst/>
          </a:prstGeom>
        </p:spPr>
      </p:pic>
      <p:pic>
        <p:nvPicPr>
          <p:cNvPr id="84" name="図 83">
            <a:extLst>
              <a:ext uri="{FF2B5EF4-FFF2-40B4-BE49-F238E27FC236}">
                <a16:creationId xmlns:a16="http://schemas.microsoft.com/office/drawing/2014/main" id="{04C4E2D2-8A57-45E9-A566-65BEF08CF73F}"/>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2472354" y="6149947"/>
            <a:ext cx="969075" cy="1028499"/>
          </a:xfrm>
          <a:prstGeom prst="rect">
            <a:avLst/>
          </a:prstGeom>
        </p:spPr>
      </p:pic>
      <p:sp>
        <p:nvSpPr>
          <p:cNvPr id="85" name="テキスト ボックス 84">
            <a:extLst>
              <a:ext uri="{FF2B5EF4-FFF2-40B4-BE49-F238E27FC236}">
                <a16:creationId xmlns:a16="http://schemas.microsoft.com/office/drawing/2014/main" id="{582ECBAF-7952-4CF3-AA5B-3BE7715ECEB1}"/>
              </a:ext>
            </a:extLst>
          </p:cNvPr>
          <p:cNvSpPr txBox="1"/>
          <p:nvPr/>
        </p:nvSpPr>
        <p:spPr>
          <a:xfrm>
            <a:off x="7743863" y="9788957"/>
            <a:ext cx="3877985" cy="830997"/>
          </a:xfrm>
          <a:prstGeom prst="rect">
            <a:avLst/>
          </a:prstGeom>
          <a:noFill/>
        </p:spPr>
        <p:txBody>
          <a:bodyPr wrap="none" rtlCol="0">
            <a:spAutoFit/>
          </a:bodyPr>
          <a:lstStyle/>
          <a:p>
            <a:r>
              <a:rPr lang="ja-JP" altLang="en-US" sz="2400" b="1" dirty="0">
                <a:solidFill>
                  <a:srgbClr val="7030A0"/>
                </a:solidFill>
              </a:rPr>
              <a:t>入居者様に外に出てもらい</a:t>
            </a:r>
            <a:endParaRPr lang="en-US" altLang="ja-JP" sz="2400" b="1" dirty="0">
              <a:solidFill>
                <a:srgbClr val="7030A0"/>
              </a:solidFill>
            </a:endParaRPr>
          </a:p>
          <a:p>
            <a:r>
              <a:rPr lang="ja-JP" altLang="en-US" sz="2400" b="1" dirty="0">
                <a:solidFill>
                  <a:srgbClr val="7030A0"/>
                </a:solidFill>
              </a:rPr>
              <a:t>一緒にお花を眺めました。</a:t>
            </a:r>
            <a:endParaRPr lang="en-US" altLang="ja-JP" sz="2400" b="1" dirty="0">
              <a:solidFill>
                <a:srgbClr val="7030A0"/>
              </a:solidFill>
            </a:endParaRPr>
          </a:p>
        </p:txBody>
      </p:sp>
      <p:sp>
        <p:nvSpPr>
          <p:cNvPr id="113" name="四角形: 角を丸くする 112">
            <a:extLst>
              <a:ext uri="{FF2B5EF4-FFF2-40B4-BE49-F238E27FC236}">
                <a16:creationId xmlns:a16="http://schemas.microsoft.com/office/drawing/2014/main" id="{F3C6D180-7900-4776-9FF5-2C69DD690546}"/>
              </a:ext>
            </a:extLst>
          </p:cNvPr>
          <p:cNvSpPr/>
          <p:nvPr/>
        </p:nvSpPr>
        <p:spPr>
          <a:xfrm>
            <a:off x="31288" y="5356567"/>
            <a:ext cx="7460574" cy="5253193"/>
          </a:xfrm>
          <a:prstGeom prst="roundRect">
            <a:avLst>
              <a:gd name="adj" fmla="val 19989"/>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3200" dirty="0"/>
          </a:p>
          <a:p>
            <a:pPr algn="ctr"/>
            <a:endParaRPr kumimoji="1" lang="en-US" altLang="ja-JP" dirty="0"/>
          </a:p>
          <a:p>
            <a:pPr algn="ctr"/>
            <a:endParaRPr kumimoji="1" lang="en-US" altLang="ja-JP" sz="3200" dirty="0"/>
          </a:p>
          <a:p>
            <a:pPr algn="ctr"/>
            <a:endParaRPr kumimoji="1" lang="ja-JP" altLang="en-US" dirty="0"/>
          </a:p>
        </p:txBody>
      </p:sp>
      <p:sp>
        <p:nvSpPr>
          <p:cNvPr id="114" name="テキスト ボックス 113">
            <a:extLst>
              <a:ext uri="{FF2B5EF4-FFF2-40B4-BE49-F238E27FC236}">
                <a16:creationId xmlns:a16="http://schemas.microsoft.com/office/drawing/2014/main" id="{1BD0ACFE-5CC2-421A-947A-3E5ABC05B6CA}"/>
              </a:ext>
            </a:extLst>
          </p:cNvPr>
          <p:cNvSpPr txBox="1"/>
          <p:nvPr/>
        </p:nvSpPr>
        <p:spPr>
          <a:xfrm>
            <a:off x="1014943" y="5429111"/>
            <a:ext cx="5624945" cy="600164"/>
          </a:xfrm>
          <a:prstGeom prst="rect">
            <a:avLst/>
          </a:prstGeom>
          <a:noFill/>
        </p:spPr>
        <p:txBody>
          <a:bodyPr wrap="square" rtlCol="0">
            <a:spAutoFit/>
          </a:bodyPr>
          <a:lstStyle/>
          <a:p>
            <a:pPr algn="ctr"/>
            <a:r>
              <a:rPr kumimoji="1" lang="ja-JP" altLang="en-US" sz="3300" b="1" dirty="0">
                <a:latin typeface="HG丸ｺﾞｼｯｸM-PRO" panose="020F0600000000000000" pitchFamily="50" charset="-128"/>
                <a:ea typeface="HG丸ｺﾞｼｯｸM-PRO" panose="020F0600000000000000" pitchFamily="50" charset="-128"/>
              </a:rPr>
              <a:t>後援会えが</a:t>
            </a:r>
            <a:r>
              <a:rPr kumimoji="1" lang="ja-JP" altLang="en-US" sz="3300" b="1" dirty="0" err="1">
                <a:latin typeface="HG丸ｺﾞｼｯｸM-PRO" panose="020F0600000000000000" pitchFamily="50" charset="-128"/>
                <a:ea typeface="HG丸ｺﾞｼｯｸM-PRO" panose="020F0600000000000000" pitchFamily="50" charset="-128"/>
              </a:rPr>
              <a:t>お</a:t>
            </a:r>
            <a:r>
              <a:rPr kumimoji="1" lang="ja-JP" altLang="en-US" sz="3300" b="1" dirty="0">
                <a:latin typeface="HG丸ｺﾞｼｯｸM-PRO" panose="020F0600000000000000" pitchFamily="50" charset="-128"/>
                <a:ea typeface="HG丸ｺﾞｼｯｸM-PRO" panose="020F0600000000000000" pitchFamily="50" charset="-128"/>
              </a:rPr>
              <a:t>　施設見学会</a:t>
            </a:r>
          </a:p>
        </p:txBody>
      </p:sp>
      <p:pic>
        <p:nvPicPr>
          <p:cNvPr id="115" name="図 114">
            <a:extLst>
              <a:ext uri="{FF2B5EF4-FFF2-40B4-BE49-F238E27FC236}">
                <a16:creationId xmlns:a16="http://schemas.microsoft.com/office/drawing/2014/main" id="{E6BBFFE1-ADFC-4B6C-9732-EE16C35A4F84}"/>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2121644" y="6303238"/>
            <a:ext cx="1544522" cy="1167165"/>
          </a:xfrm>
          <a:prstGeom prst="rect">
            <a:avLst/>
          </a:prstGeom>
        </p:spPr>
      </p:pic>
      <p:pic>
        <p:nvPicPr>
          <p:cNvPr id="116" name="図 115">
            <a:extLst>
              <a:ext uri="{FF2B5EF4-FFF2-40B4-BE49-F238E27FC236}">
                <a16:creationId xmlns:a16="http://schemas.microsoft.com/office/drawing/2014/main" id="{2D460680-C3C0-473D-9AD3-FBD93917BA40}"/>
              </a:ext>
            </a:extLst>
          </p:cNvPr>
          <p:cNvPicPr>
            <a:picLocks noChangeAspect="1"/>
          </p:cNvPicPr>
          <p:nvPr/>
        </p:nvPicPr>
        <p:blipFill rotWithShape="1">
          <a:blip r:embed="rId21" cstate="print">
            <a:extLst>
              <a:ext uri="{28A0092B-C50C-407E-A947-70E740481C1C}">
                <a14:useLocalDpi xmlns:a14="http://schemas.microsoft.com/office/drawing/2010/main" val="0"/>
              </a:ext>
            </a:extLst>
          </a:blip>
          <a:srcRect l="4653" r="23137"/>
          <a:stretch/>
        </p:blipFill>
        <p:spPr>
          <a:xfrm>
            <a:off x="3309023" y="6940273"/>
            <a:ext cx="1123758" cy="1167165"/>
          </a:xfrm>
          <a:prstGeom prst="rect">
            <a:avLst/>
          </a:prstGeom>
        </p:spPr>
      </p:pic>
      <p:pic>
        <p:nvPicPr>
          <p:cNvPr id="117" name="図 116">
            <a:extLst>
              <a:ext uri="{FF2B5EF4-FFF2-40B4-BE49-F238E27FC236}">
                <a16:creationId xmlns:a16="http://schemas.microsoft.com/office/drawing/2014/main" id="{D049CB87-8847-4643-B8F6-0EE963A0679F}"/>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161127" y="6316101"/>
            <a:ext cx="1925643" cy="1444232"/>
          </a:xfrm>
          <a:prstGeom prst="rect">
            <a:avLst/>
          </a:prstGeom>
        </p:spPr>
      </p:pic>
      <p:pic>
        <p:nvPicPr>
          <p:cNvPr id="118" name="図 117">
            <a:extLst>
              <a:ext uri="{FF2B5EF4-FFF2-40B4-BE49-F238E27FC236}">
                <a16:creationId xmlns:a16="http://schemas.microsoft.com/office/drawing/2014/main" id="{88943C67-9509-439E-82CE-78A5F420AB0B}"/>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626260" y="8796007"/>
            <a:ext cx="2036615" cy="1527461"/>
          </a:xfrm>
          <a:prstGeom prst="rect">
            <a:avLst/>
          </a:prstGeom>
        </p:spPr>
      </p:pic>
      <p:pic>
        <p:nvPicPr>
          <p:cNvPr id="119" name="図 118">
            <a:extLst>
              <a:ext uri="{FF2B5EF4-FFF2-40B4-BE49-F238E27FC236}">
                <a16:creationId xmlns:a16="http://schemas.microsoft.com/office/drawing/2014/main" id="{9E120D92-F72A-448A-9194-2D89C542C666}"/>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3321608" y="8492548"/>
            <a:ext cx="1125085" cy="843814"/>
          </a:xfrm>
          <a:prstGeom prst="rect">
            <a:avLst/>
          </a:prstGeom>
        </p:spPr>
      </p:pic>
      <p:pic>
        <p:nvPicPr>
          <p:cNvPr id="120" name="図 119">
            <a:extLst>
              <a:ext uri="{FF2B5EF4-FFF2-40B4-BE49-F238E27FC236}">
                <a16:creationId xmlns:a16="http://schemas.microsoft.com/office/drawing/2014/main" id="{05C8950E-96CE-4871-AF50-3B779D92F9AF}"/>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4696058" y="8487402"/>
            <a:ext cx="1122597" cy="841947"/>
          </a:xfrm>
          <a:prstGeom prst="rect">
            <a:avLst/>
          </a:prstGeom>
        </p:spPr>
      </p:pic>
      <p:pic>
        <p:nvPicPr>
          <p:cNvPr id="121" name="図 120">
            <a:extLst>
              <a:ext uri="{FF2B5EF4-FFF2-40B4-BE49-F238E27FC236}">
                <a16:creationId xmlns:a16="http://schemas.microsoft.com/office/drawing/2014/main" id="{0DEF580A-112F-4187-9C3B-1AF5F9084430}"/>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6091226" y="8483412"/>
            <a:ext cx="1122596" cy="841947"/>
          </a:xfrm>
          <a:prstGeom prst="rect">
            <a:avLst/>
          </a:prstGeom>
        </p:spPr>
      </p:pic>
      <p:pic>
        <p:nvPicPr>
          <p:cNvPr id="122" name="図 121">
            <a:extLst>
              <a:ext uri="{FF2B5EF4-FFF2-40B4-BE49-F238E27FC236}">
                <a16:creationId xmlns:a16="http://schemas.microsoft.com/office/drawing/2014/main" id="{42436316-B2B4-4480-B004-C794C1F38C6B}"/>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4925547" y="6204222"/>
            <a:ext cx="2404942" cy="1803706"/>
          </a:xfrm>
          <a:prstGeom prst="rect">
            <a:avLst/>
          </a:prstGeom>
          <a:ln w="28575">
            <a:solidFill>
              <a:srgbClr val="FFC000"/>
            </a:solidFill>
          </a:ln>
        </p:spPr>
      </p:pic>
      <p:sp>
        <p:nvSpPr>
          <p:cNvPr id="123" name="テキスト ボックス 122">
            <a:extLst>
              <a:ext uri="{FF2B5EF4-FFF2-40B4-BE49-F238E27FC236}">
                <a16:creationId xmlns:a16="http://schemas.microsoft.com/office/drawing/2014/main" id="{2BC77013-69D1-4733-AC4F-E100B50B8D57}"/>
              </a:ext>
            </a:extLst>
          </p:cNvPr>
          <p:cNvSpPr txBox="1"/>
          <p:nvPr/>
        </p:nvSpPr>
        <p:spPr>
          <a:xfrm>
            <a:off x="2657929" y="9296641"/>
            <a:ext cx="4398286" cy="1200329"/>
          </a:xfrm>
          <a:prstGeom prst="rect">
            <a:avLst/>
          </a:prstGeom>
          <a:noFill/>
        </p:spPr>
        <p:txBody>
          <a:bodyPr wrap="square" rtlCol="0">
            <a:spAutoFit/>
          </a:bodyPr>
          <a:lstStyle/>
          <a:p>
            <a:r>
              <a:rPr lang="ja-JP" altLang="en-US" b="1" dirty="0">
                <a:latin typeface="HG丸ｺﾞｼｯｸM-PRO" panose="020F0600000000000000" pitchFamily="50" charset="-128"/>
                <a:ea typeface="HG丸ｺﾞｼｯｸM-PRO" panose="020F0600000000000000" pitchFamily="50" charset="-128"/>
              </a:rPr>
              <a:t>＊お食事の試食</a:t>
            </a:r>
            <a:endParaRPr lang="en-US" altLang="ja-JP" b="1" dirty="0">
              <a:latin typeface="HG丸ｺﾞｼｯｸM-PRO" panose="020F0600000000000000" pitchFamily="50" charset="-128"/>
              <a:ea typeface="HG丸ｺﾞｼｯｸM-PRO" panose="020F0600000000000000" pitchFamily="50" charset="-128"/>
            </a:endParaRPr>
          </a:p>
          <a:p>
            <a:r>
              <a:rPr lang="ja-JP" altLang="en-US" b="1" dirty="0">
                <a:latin typeface="HG丸ｺﾞｼｯｸM-PRO" panose="020F0600000000000000" pitchFamily="50" charset="-128"/>
                <a:ea typeface="HG丸ｺﾞｼｯｸM-PRO" panose="020F0600000000000000" pitchFamily="50" charset="-128"/>
              </a:rPr>
              <a:t>管理栄養士より、食事形態や栄養補助食の説明を行いました。皆様、ムース食や栄養補助食品に興味を持たれていました。</a:t>
            </a:r>
            <a:endParaRPr kumimoji="1" lang="ja-JP" altLang="en-US" b="1" dirty="0">
              <a:latin typeface="HG丸ｺﾞｼｯｸM-PRO" panose="020F0600000000000000" pitchFamily="50" charset="-128"/>
              <a:ea typeface="HG丸ｺﾞｼｯｸM-PRO" panose="020F0600000000000000" pitchFamily="50" charset="-128"/>
            </a:endParaRPr>
          </a:p>
        </p:txBody>
      </p:sp>
      <p:sp>
        <p:nvSpPr>
          <p:cNvPr id="124" name="テキスト ボックス 123">
            <a:extLst>
              <a:ext uri="{FF2B5EF4-FFF2-40B4-BE49-F238E27FC236}">
                <a16:creationId xmlns:a16="http://schemas.microsoft.com/office/drawing/2014/main" id="{46C626F6-BADF-49EC-AABE-37A547E73A79}"/>
              </a:ext>
            </a:extLst>
          </p:cNvPr>
          <p:cNvSpPr txBox="1"/>
          <p:nvPr/>
        </p:nvSpPr>
        <p:spPr>
          <a:xfrm>
            <a:off x="106818" y="7855513"/>
            <a:ext cx="3959904" cy="877163"/>
          </a:xfrm>
          <a:prstGeom prst="rect">
            <a:avLst/>
          </a:prstGeom>
          <a:noFill/>
        </p:spPr>
        <p:txBody>
          <a:bodyPr wrap="square" rtlCol="0">
            <a:spAutoFit/>
          </a:bodyPr>
          <a:lstStyle/>
          <a:p>
            <a:r>
              <a:rPr kumimoji="1" lang="ja-JP" altLang="en-US" sz="1700" b="1" dirty="0">
                <a:latin typeface="HG丸ｺﾞｼｯｸM-PRO" panose="020F0600000000000000" pitchFamily="50" charset="-128"/>
                <a:ea typeface="HG丸ｺﾞｼｯｸM-PRO" panose="020F0600000000000000" pitchFamily="50" charset="-128"/>
              </a:rPr>
              <a:t>＊トイレや浴室の見学の様子</a:t>
            </a:r>
            <a:endParaRPr kumimoji="1" lang="en-US" altLang="ja-JP" sz="1700" b="1" dirty="0">
              <a:latin typeface="HG丸ｺﾞｼｯｸM-PRO" panose="020F0600000000000000" pitchFamily="50" charset="-128"/>
              <a:ea typeface="HG丸ｺﾞｼｯｸM-PRO" panose="020F0600000000000000" pitchFamily="50" charset="-128"/>
            </a:endParaRPr>
          </a:p>
          <a:p>
            <a:r>
              <a:rPr lang="ja-JP" altLang="en-US" sz="1700" b="1" dirty="0">
                <a:latin typeface="HG丸ｺﾞｼｯｸM-PRO" panose="020F0600000000000000" pitchFamily="50" charset="-128"/>
                <a:ea typeface="HG丸ｺﾞｼｯｸM-PRO" panose="020F0600000000000000" pitchFamily="50" charset="-128"/>
              </a:rPr>
              <a:t>リフト浴の使い方やトイレ内の説明を谷川課長より行いました。</a:t>
            </a:r>
            <a:endParaRPr lang="en-US" altLang="ja-JP" sz="1700" b="1" dirty="0">
              <a:latin typeface="HG丸ｺﾞｼｯｸM-PRO" panose="020F0600000000000000" pitchFamily="50" charset="-128"/>
              <a:ea typeface="HG丸ｺﾞｼｯｸM-PRO" panose="020F0600000000000000" pitchFamily="50" charset="-128"/>
            </a:endParaRPr>
          </a:p>
        </p:txBody>
      </p:sp>
      <p:sp>
        <p:nvSpPr>
          <p:cNvPr id="64" name="四角形: 角を丸くする 63">
            <a:extLst>
              <a:ext uri="{FF2B5EF4-FFF2-40B4-BE49-F238E27FC236}">
                <a16:creationId xmlns:a16="http://schemas.microsoft.com/office/drawing/2014/main" id="{D6157311-2A6A-48F8-9226-441B0F13877B}"/>
              </a:ext>
            </a:extLst>
          </p:cNvPr>
          <p:cNvSpPr/>
          <p:nvPr/>
        </p:nvSpPr>
        <p:spPr>
          <a:xfrm>
            <a:off x="31287" y="1043533"/>
            <a:ext cx="7507724" cy="4195308"/>
          </a:xfrm>
          <a:prstGeom prst="roundRect">
            <a:avLst>
              <a:gd name="adj" fmla="val 19989"/>
            </a:avLst>
          </a:prstGeom>
          <a:no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3200" dirty="0"/>
          </a:p>
          <a:p>
            <a:pPr algn="ctr"/>
            <a:endParaRPr kumimoji="1" lang="en-US" altLang="ja-JP" dirty="0"/>
          </a:p>
          <a:p>
            <a:pPr algn="ctr"/>
            <a:endParaRPr kumimoji="1" lang="en-US" altLang="ja-JP" sz="3200" dirty="0"/>
          </a:p>
          <a:p>
            <a:pPr algn="ctr"/>
            <a:endParaRPr kumimoji="1" lang="ja-JP" altLang="en-US" dirty="0"/>
          </a:p>
        </p:txBody>
      </p:sp>
      <p:pic>
        <p:nvPicPr>
          <p:cNvPr id="1026" name="Picture 2" descr="てんとう虫と四葉のクローバーのイラスト02 | 無料のフリー素材 イラストエイト">
            <a:extLst>
              <a:ext uri="{FF2B5EF4-FFF2-40B4-BE49-F238E27FC236}">
                <a16:creationId xmlns:a16="http://schemas.microsoft.com/office/drawing/2014/main" id="{5278A922-5E36-44D0-A6E5-2567AF2A4FF5}"/>
              </a:ext>
            </a:extLst>
          </p:cNvPr>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596786" y="5472226"/>
            <a:ext cx="600542" cy="57124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はちみつを運ぶかわいいミツバチのイラスト | 無料のフリー素材 イラストエイト">
            <a:extLst>
              <a:ext uri="{FF2B5EF4-FFF2-40B4-BE49-F238E27FC236}">
                <a16:creationId xmlns:a16="http://schemas.microsoft.com/office/drawing/2014/main" id="{EC975CB5-B86C-4FC0-81C0-DC049C6FF297}"/>
              </a:ext>
            </a:extLst>
          </p:cNvPr>
          <p:cNvPicPr>
            <a:picLocks noChangeAspect="1" noChangeArrowheads="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3674143" y="6096735"/>
            <a:ext cx="1190563" cy="885290"/>
          </a:xfrm>
          <a:prstGeom prst="rect">
            <a:avLst/>
          </a:prstGeom>
          <a:noFill/>
          <a:extLst>
            <a:ext uri="{909E8E84-426E-40DD-AFC4-6F175D3DCCD1}">
              <a14:hiddenFill xmlns:a14="http://schemas.microsoft.com/office/drawing/2010/main">
                <a:solidFill>
                  <a:srgbClr val="FFFFFF"/>
                </a:solidFill>
              </a14:hiddenFill>
            </a:ext>
          </a:extLst>
        </p:spPr>
      </p:pic>
      <p:pic>
        <p:nvPicPr>
          <p:cNvPr id="11" name="図 10">
            <a:extLst>
              <a:ext uri="{FF2B5EF4-FFF2-40B4-BE49-F238E27FC236}">
                <a16:creationId xmlns:a16="http://schemas.microsoft.com/office/drawing/2014/main" id="{C88AC1E1-B8AE-4FB2-A65F-F4E6665DAB87}"/>
              </a:ext>
            </a:extLst>
          </p:cNvPr>
          <p:cNvPicPr>
            <a:picLocks noChangeAspect="1"/>
          </p:cNvPicPr>
          <p:nvPr/>
        </p:nvPicPr>
        <p:blipFill rotWithShape="1">
          <a:blip r:embed="rId30" cstate="print">
            <a:extLst>
              <a:ext uri="{28A0092B-C50C-407E-A947-70E740481C1C}">
                <a14:useLocalDpi xmlns:a14="http://schemas.microsoft.com/office/drawing/2010/main" val="0"/>
              </a:ext>
            </a:extLst>
          </a:blip>
          <a:srcRect t="18038" b="1"/>
          <a:stretch/>
        </p:blipFill>
        <p:spPr>
          <a:xfrm>
            <a:off x="3688566" y="3368562"/>
            <a:ext cx="1639794" cy="1008000"/>
          </a:xfrm>
          <a:prstGeom prst="rect">
            <a:avLst/>
          </a:prstGeom>
        </p:spPr>
      </p:pic>
      <p:pic>
        <p:nvPicPr>
          <p:cNvPr id="75" name="図 74">
            <a:extLst>
              <a:ext uri="{FF2B5EF4-FFF2-40B4-BE49-F238E27FC236}">
                <a16:creationId xmlns:a16="http://schemas.microsoft.com/office/drawing/2014/main" id="{4C791228-59CC-434C-8D0D-6F3023252830}"/>
              </a:ext>
            </a:extLst>
          </p:cNvPr>
          <p:cNvPicPr>
            <a:picLocks noChangeAspect="1"/>
          </p:cNvPicPr>
          <p:nvPr/>
        </p:nvPicPr>
        <p:blipFill rotWithShape="1">
          <a:blip r:embed="rId31" cstate="print">
            <a:extLst>
              <a:ext uri="{28A0092B-C50C-407E-A947-70E740481C1C}">
                <a14:useLocalDpi xmlns:a14="http://schemas.microsoft.com/office/drawing/2010/main" val="0"/>
              </a:ext>
            </a:extLst>
          </a:blip>
          <a:srcRect b="34238"/>
          <a:stretch/>
        </p:blipFill>
        <p:spPr>
          <a:xfrm rot="20293896">
            <a:off x="4627850" y="3549676"/>
            <a:ext cx="153962" cy="136489"/>
          </a:xfrm>
          <a:prstGeom prst="ellipse">
            <a:avLst/>
          </a:prstGeom>
        </p:spPr>
      </p:pic>
      <p:pic>
        <p:nvPicPr>
          <p:cNvPr id="70" name="図 69">
            <a:extLst>
              <a:ext uri="{FF2B5EF4-FFF2-40B4-BE49-F238E27FC236}">
                <a16:creationId xmlns:a16="http://schemas.microsoft.com/office/drawing/2014/main" id="{2FA6CF3D-7894-4D18-B1AA-FDD2D023DFBB}"/>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rot="20917509" flipH="1">
            <a:off x="6723606" y="2370598"/>
            <a:ext cx="688691" cy="723787"/>
          </a:xfrm>
          <a:prstGeom prst="rect">
            <a:avLst/>
          </a:prstGeom>
        </p:spPr>
      </p:pic>
      <p:sp>
        <p:nvSpPr>
          <p:cNvPr id="86" name="吹き出し: 円形 85">
            <a:extLst>
              <a:ext uri="{FF2B5EF4-FFF2-40B4-BE49-F238E27FC236}">
                <a16:creationId xmlns:a16="http://schemas.microsoft.com/office/drawing/2014/main" id="{85A69DFC-3945-438B-80BB-7D44415E84B5}"/>
              </a:ext>
            </a:extLst>
          </p:cNvPr>
          <p:cNvSpPr/>
          <p:nvPr/>
        </p:nvSpPr>
        <p:spPr>
          <a:xfrm>
            <a:off x="7051722" y="2171988"/>
            <a:ext cx="394429" cy="389480"/>
          </a:xfrm>
          <a:prstGeom prst="wedgeEllipseCallout">
            <a:avLst>
              <a:gd name="adj1" fmla="val -51041"/>
              <a:gd name="adj2" fmla="val 5007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a:t>
            </a:r>
          </a:p>
        </p:txBody>
      </p:sp>
      <p:sp>
        <p:nvSpPr>
          <p:cNvPr id="87" name="四角形: 角を丸くする 86">
            <a:extLst>
              <a:ext uri="{FF2B5EF4-FFF2-40B4-BE49-F238E27FC236}">
                <a16:creationId xmlns:a16="http://schemas.microsoft.com/office/drawing/2014/main" id="{B74F8A28-D625-4308-83A5-FCEAE67D0607}"/>
              </a:ext>
            </a:extLst>
          </p:cNvPr>
          <p:cNvSpPr/>
          <p:nvPr/>
        </p:nvSpPr>
        <p:spPr>
          <a:xfrm>
            <a:off x="7662411" y="59506"/>
            <a:ext cx="7450840" cy="5622012"/>
          </a:xfrm>
          <a:prstGeom prst="roundRect">
            <a:avLst>
              <a:gd name="adj" fmla="val 19989"/>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3200" dirty="0"/>
          </a:p>
          <a:p>
            <a:pPr algn="ctr"/>
            <a:endParaRPr kumimoji="1" lang="en-US" altLang="ja-JP" dirty="0"/>
          </a:p>
          <a:p>
            <a:pPr algn="ctr"/>
            <a:endParaRPr kumimoji="1" lang="en-US" altLang="ja-JP" sz="3200" dirty="0"/>
          </a:p>
          <a:p>
            <a:pPr algn="ctr"/>
            <a:endParaRPr kumimoji="1" lang="ja-JP" altLang="en-US" dirty="0"/>
          </a:p>
        </p:txBody>
      </p:sp>
      <p:sp>
        <p:nvSpPr>
          <p:cNvPr id="6" name="テキスト ボックス 5">
            <a:extLst>
              <a:ext uri="{FF2B5EF4-FFF2-40B4-BE49-F238E27FC236}">
                <a16:creationId xmlns:a16="http://schemas.microsoft.com/office/drawing/2014/main" id="{A4C5AC11-3CD2-4DDE-BBCD-B56A1777B6D8}"/>
              </a:ext>
            </a:extLst>
          </p:cNvPr>
          <p:cNvSpPr txBox="1"/>
          <p:nvPr/>
        </p:nvSpPr>
        <p:spPr>
          <a:xfrm>
            <a:off x="9028811" y="562607"/>
            <a:ext cx="5531794" cy="553998"/>
          </a:xfrm>
          <a:prstGeom prst="rect">
            <a:avLst/>
          </a:prstGeom>
          <a:noFill/>
          <a:ln>
            <a:noFill/>
          </a:ln>
        </p:spPr>
        <p:txBody>
          <a:bodyPr wrap="square" rtlCol="0">
            <a:spAutoFit/>
          </a:bodyPr>
          <a:lstStyle/>
          <a:p>
            <a:r>
              <a:rPr kumimoji="1" lang="ja-JP" altLang="en-US" sz="3000" b="1" dirty="0"/>
              <a:t>空き家問題解決セミナー</a:t>
            </a:r>
          </a:p>
        </p:txBody>
      </p:sp>
      <p:sp>
        <p:nvSpPr>
          <p:cNvPr id="88" name="テキスト ボックス 87">
            <a:extLst>
              <a:ext uri="{FF2B5EF4-FFF2-40B4-BE49-F238E27FC236}">
                <a16:creationId xmlns:a16="http://schemas.microsoft.com/office/drawing/2014/main" id="{30CFB489-16EA-46DB-B723-579E14A4480D}"/>
              </a:ext>
            </a:extLst>
          </p:cNvPr>
          <p:cNvSpPr txBox="1"/>
          <p:nvPr/>
        </p:nvSpPr>
        <p:spPr>
          <a:xfrm>
            <a:off x="9409838" y="177196"/>
            <a:ext cx="6595287" cy="369332"/>
          </a:xfrm>
          <a:prstGeom prst="rect">
            <a:avLst/>
          </a:prstGeom>
          <a:noFill/>
          <a:ln>
            <a:noFill/>
          </a:ln>
        </p:spPr>
        <p:txBody>
          <a:bodyPr wrap="square" rtlCol="0">
            <a:spAutoFit/>
          </a:bodyPr>
          <a:lstStyle/>
          <a:p>
            <a:r>
              <a:rPr lang="ja-JP" altLang="en-US" b="1" dirty="0"/>
              <a:t>主催：あまの里・あまの里家族会</a:t>
            </a:r>
            <a:endParaRPr kumimoji="1" lang="ja-JP" altLang="en-US" b="1" dirty="0"/>
          </a:p>
        </p:txBody>
      </p:sp>
      <p:sp>
        <p:nvSpPr>
          <p:cNvPr id="89" name="テキスト ボックス 88">
            <a:extLst>
              <a:ext uri="{FF2B5EF4-FFF2-40B4-BE49-F238E27FC236}">
                <a16:creationId xmlns:a16="http://schemas.microsoft.com/office/drawing/2014/main" id="{3CDE4362-3702-4856-968C-55F4728BA129}"/>
              </a:ext>
            </a:extLst>
          </p:cNvPr>
          <p:cNvSpPr txBox="1"/>
          <p:nvPr/>
        </p:nvSpPr>
        <p:spPr>
          <a:xfrm>
            <a:off x="8584003" y="1092203"/>
            <a:ext cx="6772388" cy="477054"/>
          </a:xfrm>
          <a:prstGeom prst="rect">
            <a:avLst/>
          </a:prstGeom>
          <a:noFill/>
          <a:ln>
            <a:noFill/>
          </a:ln>
        </p:spPr>
        <p:txBody>
          <a:bodyPr wrap="square" rtlCol="0">
            <a:spAutoFit/>
          </a:bodyPr>
          <a:lstStyle/>
          <a:p>
            <a:r>
              <a:rPr kumimoji="1" lang="ja-JP" altLang="en-US" sz="2500" b="1" dirty="0"/>
              <a:t>～どうする？自宅・実家のこれから～</a:t>
            </a:r>
          </a:p>
        </p:txBody>
      </p:sp>
      <p:sp>
        <p:nvSpPr>
          <p:cNvPr id="19" name="楕円 18">
            <a:extLst>
              <a:ext uri="{FF2B5EF4-FFF2-40B4-BE49-F238E27FC236}">
                <a16:creationId xmlns:a16="http://schemas.microsoft.com/office/drawing/2014/main" id="{43DD7EA3-4B1F-4CCF-A7A1-DC3F1D8332F2}"/>
              </a:ext>
            </a:extLst>
          </p:cNvPr>
          <p:cNvSpPr/>
          <p:nvPr/>
        </p:nvSpPr>
        <p:spPr>
          <a:xfrm>
            <a:off x="7827623" y="1739749"/>
            <a:ext cx="1661838" cy="1572291"/>
          </a:xfrm>
          <a:prstGeom prst="ellipse">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テキスト ボックス 15">
            <a:extLst>
              <a:ext uri="{FF2B5EF4-FFF2-40B4-BE49-F238E27FC236}">
                <a16:creationId xmlns:a16="http://schemas.microsoft.com/office/drawing/2014/main" id="{A0C6CDDA-10F0-4DD1-AB1A-490AF4FA425A}"/>
              </a:ext>
            </a:extLst>
          </p:cNvPr>
          <p:cNvSpPr txBox="1"/>
          <p:nvPr/>
        </p:nvSpPr>
        <p:spPr>
          <a:xfrm>
            <a:off x="7822519" y="1914336"/>
            <a:ext cx="1661838" cy="1200329"/>
          </a:xfrm>
          <a:prstGeom prst="rect">
            <a:avLst/>
          </a:prstGeom>
          <a:noFill/>
        </p:spPr>
        <p:txBody>
          <a:bodyPr wrap="square" rtlCol="0">
            <a:spAutoFit/>
          </a:bodyPr>
          <a:lstStyle/>
          <a:p>
            <a:pPr algn="ctr"/>
            <a:r>
              <a:rPr lang="ja-JP" altLang="en-US" b="1" dirty="0"/>
              <a:t>あまの里</a:t>
            </a:r>
            <a:endParaRPr lang="en-US" altLang="ja-JP" b="1" dirty="0"/>
          </a:p>
          <a:p>
            <a:pPr algn="ctr"/>
            <a:r>
              <a:rPr kumimoji="1" lang="ja-JP" altLang="en-US" b="1" dirty="0"/>
              <a:t>ご利用者様</a:t>
            </a:r>
            <a:endParaRPr kumimoji="1" lang="en-US" altLang="ja-JP" b="1" dirty="0"/>
          </a:p>
          <a:p>
            <a:pPr algn="ctr"/>
            <a:r>
              <a:rPr lang="ja-JP" altLang="en-US" b="1" dirty="0"/>
              <a:t>ご家族様</a:t>
            </a:r>
            <a:endParaRPr lang="en-US" altLang="ja-JP" b="1" dirty="0"/>
          </a:p>
          <a:p>
            <a:pPr algn="ctr"/>
            <a:r>
              <a:rPr lang="ja-JP" altLang="en-US" b="1" dirty="0"/>
              <a:t>対象</a:t>
            </a:r>
            <a:endParaRPr kumimoji="1" lang="ja-JP" altLang="en-US" b="1" dirty="0"/>
          </a:p>
        </p:txBody>
      </p:sp>
      <p:pic>
        <p:nvPicPr>
          <p:cNvPr id="21" name="Picture 2" descr="絵 家 イラスト : リフォームメニュー | 外壁塗装のトップブランド オンテックス / 代表作は「夢王国と眠れる100人の王子様 a ...">
            <a:extLst>
              <a:ext uri="{FF2B5EF4-FFF2-40B4-BE49-F238E27FC236}">
                <a16:creationId xmlns:a16="http://schemas.microsoft.com/office/drawing/2014/main" id="{2831194E-7BFA-4193-9FF5-8DFA5EA2F2FA}"/>
              </a:ext>
            </a:extLst>
          </p:cNvPr>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8020499" y="193005"/>
            <a:ext cx="993975" cy="993975"/>
          </a:xfrm>
          <a:prstGeom prst="rect">
            <a:avLst/>
          </a:prstGeom>
          <a:noFill/>
          <a:extLst>
            <a:ext uri="{909E8E84-426E-40DD-AFC4-6F175D3DCCD1}">
              <a14:hiddenFill xmlns:a14="http://schemas.microsoft.com/office/drawing/2010/main">
                <a:solidFill>
                  <a:srgbClr val="FFFFFF"/>
                </a:solidFill>
              </a14:hiddenFill>
            </a:ext>
          </a:extLst>
        </p:spPr>
      </p:pic>
      <p:sp>
        <p:nvSpPr>
          <p:cNvPr id="25" name="楕円 24">
            <a:extLst>
              <a:ext uri="{FF2B5EF4-FFF2-40B4-BE49-F238E27FC236}">
                <a16:creationId xmlns:a16="http://schemas.microsoft.com/office/drawing/2014/main" id="{67B2FB56-5276-4DE9-A210-0D0DA05AD52F}"/>
              </a:ext>
            </a:extLst>
          </p:cNvPr>
          <p:cNvSpPr/>
          <p:nvPr/>
        </p:nvSpPr>
        <p:spPr>
          <a:xfrm>
            <a:off x="13466016" y="208745"/>
            <a:ext cx="1108926" cy="1021978"/>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テキスト ボックス 91">
            <a:extLst>
              <a:ext uri="{FF2B5EF4-FFF2-40B4-BE49-F238E27FC236}">
                <a16:creationId xmlns:a16="http://schemas.microsoft.com/office/drawing/2014/main" id="{73A7CF7F-570B-4C44-B0CB-DB438AA782C5}"/>
              </a:ext>
            </a:extLst>
          </p:cNvPr>
          <p:cNvSpPr txBox="1"/>
          <p:nvPr/>
        </p:nvSpPr>
        <p:spPr>
          <a:xfrm>
            <a:off x="13189560" y="352735"/>
            <a:ext cx="1661838" cy="754053"/>
          </a:xfrm>
          <a:prstGeom prst="rect">
            <a:avLst/>
          </a:prstGeom>
          <a:noFill/>
        </p:spPr>
        <p:txBody>
          <a:bodyPr wrap="square" rtlCol="0">
            <a:spAutoFit/>
          </a:bodyPr>
          <a:lstStyle/>
          <a:p>
            <a:pPr algn="ctr"/>
            <a:r>
              <a:rPr lang="ja-JP" altLang="en-US" b="1" dirty="0"/>
              <a:t>参加費</a:t>
            </a:r>
            <a:endParaRPr lang="en-US" altLang="ja-JP" b="1" dirty="0"/>
          </a:p>
          <a:p>
            <a:pPr algn="ctr"/>
            <a:r>
              <a:rPr lang="ja-JP" altLang="en-US" sz="2500" b="1" dirty="0"/>
              <a:t>無料</a:t>
            </a:r>
            <a:endParaRPr lang="en-US" altLang="ja-JP" sz="2500" b="1" dirty="0"/>
          </a:p>
        </p:txBody>
      </p:sp>
      <p:sp>
        <p:nvSpPr>
          <p:cNvPr id="96" name="四角形: 角を丸くする 95">
            <a:extLst>
              <a:ext uri="{FF2B5EF4-FFF2-40B4-BE49-F238E27FC236}">
                <a16:creationId xmlns:a16="http://schemas.microsoft.com/office/drawing/2014/main" id="{A075DAF7-55AB-405A-87C2-EE58B1759719}"/>
              </a:ext>
            </a:extLst>
          </p:cNvPr>
          <p:cNvSpPr/>
          <p:nvPr/>
        </p:nvSpPr>
        <p:spPr>
          <a:xfrm>
            <a:off x="9701349" y="2839079"/>
            <a:ext cx="1017226" cy="464809"/>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四角形: 角を丸くする 98">
            <a:extLst>
              <a:ext uri="{FF2B5EF4-FFF2-40B4-BE49-F238E27FC236}">
                <a16:creationId xmlns:a16="http://schemas.microsoft.com/office/drawing/2014/main" id="{72767E46-0F81-46FD-BF2E-972D0755EE9B}"/>
              </a:ext>
            </a:extLst>
          </p:cNvPr>
          <p:cNvSpPr/>
          <p:nvPr/>
        </p:nvSpPr>
        <p:spPr>
          <a:xfrm>
            <a:off x="9674368" y="2298429"/>
            <a:ext cx="1017226" cy="464809"/>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四角形: 角を丸くする 99">
            <a:extLst>
              <a:ext uri="{FF2B5EF4-FFF2-40B4-BE49-F238E27FC236}">
                <a16:creationId xmlns:a16="http://schemas.microsoft.com/office/drawing/2014/main" id="{14ED7C53-ED7E-489B-A90A-EF8EF93C67A3}"/>
              </a:ext>
            </a:extLst>
          </p:cNvPr>
          <p:cNvSpPr/>
          <p:nvPr/>
        </p:nvSpPr>
        <p:spPr>
          <a:xfrm>
            <a:off x="9701349" y="1728313"/>
            <a:ext cx="1017226" cy="464809"/>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8B7556EB-07D3-40B5-8D44-CAEA2EA4A184}"/>
              </a:ext>
            </a:extLst>
          </p:cNvPr>
          <p:cNvSpPr txBox="1"/>
          <p:nvPr/>
        </p:nvSpPr>
        <p:spPr>
          <a:xfrm>
            <a:off x="9785231" y="1741882"/>
            <a:ext cx="940824" cy="446276"/>
          </a:xfrm>
          <a:prstGeom prst="rect">
            <a:avLst/>
          </a:prstGeom>
          <a:noFill/>
        </p:spPr>
        <p:txBody>
          <a:bodyPr wrap="square" rtlCol="0">
            <a:spAutoFit/>
          </a:bodyPr>
          <a:lstStyle/>
          <a:p>
            <a:r>
              <a:rPr kumimoji="1" lang="ja-JP" altLang="en-US" sz="2300" b="1" dirty="0"/>
              <a:t>日程</a:t>
            </a:r>
          </a:p>
        </p:txBody>
      </p:sp>
      <p:sp>
        <p:nvSpPr>
          <p:cNvPr id="97" name="テキスト ボックス 96">
            <a:extLst>
              <a:ext uri="{FF2B5EF4-FFF2-40B4-BE49-F238E27FC236}">
                <a16:creationId xmlns:a16="http://schemas.microsoft.com/office/drawing/2014/main" id="{731A906E-B91C-4BCD-A875-D615C970248D}"/>
              </a:ext>
            </a:extLst>
          </p:cNvPr>
          <p:cNvSpPr txBox="1"/>
          <p:nvPr/>
        </p:nvSpPr>
        <p:spPr>
          <a:xfrm>
            <a:off x="9804763" y="2320343"/>
            <a:ext cx="827852" cy="446276"/>
          </a:xfrm>
          <a:prstGeom prst="rect">
            <a:avLst/>
          </a:prstGeom>
          <a:noFill/>
        </p:spPr>
        <p:txBody>
          <a:bodyPr wrap="square" rtlCol="0">
            <a:spAutoFit/>
          </a:bodyPr>
          <a:lstStyle/>
          <a:p>
            <a:r>
              <a:rPr lang="ja-JP" altLang="en-US" sz="2300" b="1" dirty="0"/>
              <a:t>時間</a:t>
            </a:r>
            <a:endParaRPr kumimoji="1" lang="ja-JP" altLang="en-US" sz="2300" b="1" dirty="0"/>
          </a:p>
        </p:txBody>
      </p:sp>
      <p:sp>
        <p:nvSpPr>
          <p:cNvPr id="98" name="テキスト ボックス 97">
            <a:extLst>
              <a:ext uri="{FF2B5EF4-FFF2-40B4-BE49-F238E27FC236}">
                <a16:creationId xmlns:a16="http://schemas.microsoft.com/office/drawing/2014/main" id="{A07D7250-1880-4075-925D-411068978A16}"/>
              </a:ext>
            </a:extLst>
          </p:cNvPr>
          <p:cNvSpPr txBox="1"/>
          <p:nvPr/>
        </p:nvSpPr>
        <p:spPr>
          <a:xfrm>
            <a:off x="9815862" y="2857612"/>
            <a:ext cx="805654" cy="446276"/>
          </a:xfrm>
          <a:prstGeom prst="rect">
            <a:avLst/>
          </a:prstGeom>
          <a:noFill/>
        </p:spPr>
        <p:txBody>
          <a:bodyPr wrap="square" rtlCol="0">
            <a:spAutoFit/>
          </a:bodyPr>
          <a:lstStyle/>
          <a:p>
            <a:r>
              <a:rPr kumimoji="1" lang="ja-JP" altLang="en-US" sz="2300" b="1" dirty="0"/>
              <a:t>場所</a:t>
            </a:r>
          </a:p>
        </p:txBody>
      </p:sp>
      <p:sp>
        <p:nvSpPr>
          <p:cNvPr id="30" name="テキスト ボックス 29">
            <a:extLst>
              <a:ext uri="{FF2B5EF4-FFF2-40B4-BE49-F238E27FC236}">
                <a16:creationId xmlns:a16="http://schemas.microsoft.com/office/drawing/2014/main" id="{10E21C04-8FB8-482A-9F6A-217E85F43597}"/>
              </a:ext>
            </a:extLst>
          </p:cNvPr>
          <p:cNvSpPr txBox="1"/>
          <p:nvPr/>
        </p:nvSpPr>
        <p:spPr>
          <a:xfrm>
            <a:off x="10902970" y="1735139"/>
            <a:ext cx="3564801" cy="446276"/>
          </a:xfrm>
          <a:prstGeom prst="rect">
            <a:avLst/>
          </a:prstGeom>
          <a:noFill/>
        </p:spPr>
        <p:txBody>
          <a:bodyPr wrap="square" rtlCol="0">
            <a:spAutoFit/>
          </a:bodyPr>
          <a:lstStyle/>
          <a:p>
            <a:r>
              <a:rPr kumimoji="1" lang="en-US" altLang="ja-JP" sz="2300" b="1" dirty="0"/>
              <a:t>2026.2.15</a:t>
            </a:r>
            <a:r>
              <a:rPr kumimoji="1" lang="ja-JP" altLang="en-US" sz="2300" b="1" dirty="0"/>
              <a:t> </a:t>
            </a:r>
            <a:r>
              <a:rPr kumimoji="1" lang="en-US" altLang="ja-JP" sz="2300" b="1" dirty="0"/>
              <a:t>(</a:t>
            </a:r>
            <a:r>
              <a:rPr kumimoji="1" lang="ja-JP" altLang="en-US" sz="2300" b="1" dirty="0"/>
              <a:t>日</a:t>
            </a:r>
            <a:r>
              <a:rPr kumimoji="1" lang="en-US" altLang="ja-JP" sz="2300" b="1" dirty="0"/>
              <a:t>)</a:t>
            </a:r>
            <a:endParaRPr kumimoji="1" lang="ja-JP" altLang="en-US" sz="2300" b="1" dirty="0"/>
          </a:p>
        </p:txBody>
      </p:sp>
      <p:sp>
        <p:nvSpPr>
          <p:cNvPr id="101" name="テキスト ボックス 100">
            <a:extLst>
              <a:ext uri="{FF2B5EF4-FFF2-40B4-BE49-F238E27FC236}">
                <a16:creationId xmlns:a16="http://schemas.microsoft.com/office/drawing/2014/main" id="{DB5C004E-CB9C-49C7-9189-69510C685E92}"/>
              </a:ext>
            </a:extLst>
          </p:cNvPr>
          <p:cNvSpPr txBox="1"/>
          <p:nvPr/>
        </p:nvSpPr>
        <p:spPr>
          <a:xfrm>
            <a:off x="10896818" y="2295399"/>
            <a:ext cx="3564801" cy="446276"/>
          </a:xfrm>
          <a:prstGeom prst="rect">
            <a:avLst/>
          </a:prstGeom>
          <a:noFill/>
        </p:spPr>
        <p:txBody>
          <a:bodyPr wrap="square" rtlCol="0">
            <a:spAutoFit/>
          </a:bodyPr>
          <a:lstStyle/>
          <a:p>
            <a:r>
              <a:rPr lang="en-US" altLang="ja-JP" sz="2300" b="1" dirty="0"/>
              <a:t>10</a:t>
            </a:r>
            <a:r>
              <a:rPr lang="ja-JP" altLang="en-US" sz="2300" b="1" dirty="0"/>
              <a:t>：</a:t>
            </a:r>
            <a:r>
              <a:rPr lang="en-US" altLang="ja-JP" sz="2300" b="1" dirty="0"/>
              <a:t>30</a:t>
            </a:r>
            <a:r>
              <a:rPr lang="ja-JP" altLang="en-US" sz="2300" b="1" dirty="0"/>
              <a:t>－</a:t>
            </a:r>
            <a:r>
              <a:rPr lang="en-US" altLang="ja-JP" sz="2300" b="1" dirty="0"/>
              <a:t>11</a:t>
            </a:r>
            <a:r>
              <a:rPr lang="ja-JP" altLang="en-US" sz="2300" b="1" dirty="0"/>
              <a:t>：</a:t>
            </a:r>
            <a:r>
              <a:rPr lang="en-US" altLang="ja-JP" sz="2300" b="1" dirty="0"/>
              <a:t>30</a:t>
            </a:r>
            <a:endParaRPr kumimoji="1" lang="ja-JP" altLang="en-US" sz="2300" b="1" dirty="0"/>
          </a:p>
        </p:txBody>
      </p:sp>
      <p:sp>
        <p:nvSpPr>
          <p:cNvPr id="102" name="テキスト ボックス 101">
            <a:extLst>
              <a:ext uri="{FF2B5EF4-FFF2-40B4-BE49-F238E27FC236}">
                <a16:creationId xmlns:a16="http://schemas.microsoft.com/office/drawing/2014/main" id="{07E55B32-029D-4732-9A31-180DBD70F90B}"/>
              </a:ext>
            </a:extLst>
          </p:cNvPr>
          <p:cNvSpPr txBox="1"/>
          <p:nvPr/>
        </p:nvSpPr>
        <p:spPr>
          <a:xfrm>
            <a:off x="10891814" y="2870526"/>
            <a:ext cx="3564801" cy="446276"/>
          </a:xfrm>
          <a:prstGeom prst="rect">
            <a:avLst/>
          </a:prstGeom>
          <a:noFill/>
        </p:spPr>
        <p:txBody>
          <a:bodyPr wrap="square" rtlCol="0">
            <a:spAutoFit/>
          </a:bodyPr>
          <a:lstStyle/>
          <a:p>
            <a:r>
              <a:rPr kumimoji="1" lang="ja-JP" altLang="en-US" sz="2300" b="1" dirty="0"/>
              <a:t>あまの里デイルーム</a:t>
            </a:r>
          </a:p>
        </p:txBody>
      </p:sp>
      <p:sp>
        <p:nvSpPr>
          <p:cNvPr id="31" name="テキスト ボックス 30">
            <a:extLst>
              <a:ext uri="{FF2B5EF4-FFF2-40B4-BE49-F238E27FC236}">
                <a16:creationId xmlns:a16="http://schemas.microsoft.com/office/drawing/2014/main" id="{8E2ECFCB-682A-4B33-86BB-CCB61AE5AE07}"/>
              </a:ext>
            </a:extLst>
          </p:cNvPr>
          <p:cNvSpPr txBox="1"/>
          <p:nvPr/>
        </p:nvSpPr>
        <p:spPr>
          <a:xfrm>
            <a:off x="8399503" y="3586392"/>
            <a:ext cx="6105775" cy="707886"/>
          </a:xfrm>
          <a:prstGeom prst="rect">
            <a:avLst/>
          </a:prstGeom>
          <a:noFill/>
          <a:ln w="28575">
            <a:solidFill>
              <a:srgbClr val="7030A0"/>
            </a:solidFill>
          </a:ln>
        </p:spPr>
        <p:txBody>
          <a:bodyPr wrap="square" rtlCol="0">
            <a:spAutoFit/>
          </a:bodyPr>
          <a:lstStyle/>
          <a:p>
            <a:r>
              <a:rPr lang="ja-JP" altLang="en-US" sz="2000" b="1" dirty="0"/>
              <a:t>講師：豊田崇裕　弁護士 </a:t>
            </a:r>
            <a:r>
              <a:rPr lang="en-US" altLang="ja-JP" sz="2000" b="1" dirty="0"/>
              <a:t>/</a:t>
            </a:r>
            <a:r>
              <a:rPr lang="ja-JP" altLang="en-US" sz="2000" b="1" dirty="0"/>
              <a:t> 中崎町法律事務所</a:t>
            </a:r>
            <a:endParaRPr lang="en-US" altLang="ja-JP" sz="2000" b="1" dirty="0"/>
          </a:p>
          <a:p>
            <a:r>
              <a:rPr kumimoji="1" lang="ja-JP" altLang="en-US" sz="2000" b="1" dirty="0"/>
              <a:t>空き不動産対策に弁護士の知見を活かして活躍中！</a:t>
            </a:r>
            <a:endParaRPr kumimoji="1" lang="en-US" altLang="ja-JP" sz="2000" b="1" dirty="0"/>
          </a:p>
        </p:txBody>
      </p:sp>
      <p:sp>
        <p:nvSpPr>
          <p:cNvPr id="34" name="テキスト ボックス 33">
            <a:extLst>
              <a:ext uri="{FF2B5EF4-FFF2-40B4-BE49-F238E27FC236}">
                <a16:creationId xmlns:a16="http://schemas.microsoft.com/office/drawing/2014/main" id="{D3D9849E-7A29-4F53-B591-E8CAFA3EA14F}"/>
              </a:ext>
            </a:extLst>
          </p:cNvPr>
          <p:cNvSpPr txBox="1"/>
          <p:nvPr/>
        </p:nvSpPr>
        <p:spPr>
          <a:xfrm>
            <a:off x="8152726" y="4515462"/>
            <a:ext cx="6599331" cy="1015663"/>
          </a:xfrm>
          <a:prstGeom prst="rect">
            <a:avLst/>
          </a:prstGeom>
          <a:noFill/>
        </p:spPr>
        <p:txBody>
          <a:bodyPr wrap="square" rtlCol="0">
            <a:spAutoFit/>
          </a:bodyPr>
          <a:lstStyle/>
          <a:p>
            <a:r>
              <a:rPr kumimoji="1" lang="en-US" altLang="ja-JP" sz="2000" b="1" dirty="0"/>
              <a:t>【</a:t>
            </a:r>
            <a:r>
              <a:rPr kumimoji="1" lang="ja-JP" altLang="en-US" sz="2000" b="1" dirty="0"/>
              <a:t>お申込み方法</a:t>
            </a:r>
            <a:r>
              <a:rPr kumimoji="1" lang="en-US" altLang="ja-JP" sz="2000" b="1" dirty="0"/>
              <a:t>】</a:t>
            </a:r>
          </a:p>
          <a:p>
            <a:r>
              <a:rPr kumimoji="1" lang="ja-JP" altLang="en-US" sz="2000" b="1" dirty="0"/>
              <a:t>参加をご希望される方は、あまの里までご連絡ください。</a:t>
            </a:r>
            <a:endParaRPr kumimoji="1" lang="en-US" altLang="ja-JP" sz="2000" b="1" dirty="0"/>
          </a:p>
          <a:p>
            <a:r>
              <a:rPr lang="ja-JP" altLang="en-US" sz="2000" b="1" dirty="0"/>
              <a:t>ご参加お待ちしております。　　</a:t>
            </a:r>
            <a:r>
              <a:rPr lang="en-US" altLang="ja-JP" sz="2000" b="1" dirty="0"/>
              <a:t>TEL</a:t>
            </a:r>
            <a:r>
              <a:rPr lang="ja-JP" altLang="en-US" sz="2000" b="1" dirty="0"/>
              <a:t>：</a:t>
            </a:r>
            <a:r>
              <a:rPr lang="en-US" altLang="ja-JP" sz="2000" b="1" dirty="0"/>
              <a:t>06-6495-4750</a:t>
            </a:r>
            <a:r>
              <a:rPr lang="ja-JP" altLang="en-US" sz="2000" dirty="0"/>
              <a:t>　</a:t>
            </a:r>
            <a:endParaRPr kumimoji="1" lang="ja-JP" altLang="en-US" sz="2000" dirty="0"/>
          </a:p>
        </p:txBody>
      </p:sp>
    </p:spTree>
    <p:extLst>
      <p:ext uri="{BB962C8B-B14F-4D97-AF65-F5344CB8AC3E}">
        <p14:creationId xmlns:p14="http://schemas.microsoft.com/office/powerpoint/2010/main" val="1070609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四角形: 角を丸くする 35">
            <a:extLst>
              <a:ext uri="{FF2B5EF4-FFF2-40B4-BE49-F238E27FC236}">
                <a16:creationId xmlns:a16="http://schemas.microsoft.com/office/drawing/2014/main" id="{4E82F0A9-454E-4C9D-B651-608B76D08132}"/>
              </a:ext>
            </a:extLst>
          </p:cNvPr>
          <p:cNvSpPr/>
          <p:nvPr/>
        </p:nvSpPr>
        <p:spPr>
          <a:xfrm>
            <a:off x="7497608" y="3389368"/>
            <a:ext cx="7540773" cy="3876286"/>
          </a:xfrm>
          <a:prstGeom prst="roundRect">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3200" dirty="0"/>
          </a:p>
          <a:p>
            <a:pPr algn="ctr"/>
            <a:endParaRPr kumimoji="1" lang="en-US" altLang="ja-JP" dirty="0"/>
          </a:p>
        </p:txBody>
      </p:sp>
      <p:sp>
        <p:nvSpPr>
          <p:cNvPr id="17" name="吹き出し: 角を丸めた四角形 16">
            <a:extLst>
              <a:ext uri="{FF2B5EF4-FFF2-40B4-BE49-F238E27FC236}">
                <a16:creationId xmlns:a16="http://schemas.microsoft.com/office/drawing/2014/main" id="{FBAE25B5-4A03-4A4F-A0E2-4B5A3830DF8D}"/>
              </a:ext>
            </a:extLst>
          </p:cNvPr>
          <p:cNvSpPr/>
          <p:nvPr/>
        </p:nvSpPr>
        <p:spPr>
          <a:xfrm>
            <a:off x="9304145" y="4892081"/>
            <a:ext cx="5500032" cy="2315902"/>
          </a:xfrm>
          <a:prstGeom prst="wedgeRoundRectCallout">
            <a:avLst>
              <a:gd name="adj1" fmla="val -54421"/>
              <a:gd name="adj2" fmla="val 6290"/>
              <a:gd name="adj3" fmla="val 16667"/>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7" name="図 6">
            <a:extLst>
              <a:ext uri="{FF2B5EF4-FFF2-40B4-BE49-F238E27FC236}">
                <a16:creationId xmlns:a16="http://schemas.microsoft.com/office/drawing/2014/main" id="{0203C83E-E356-486A-85CD-A0F305D77F21}"/>
              </a:ext>
            </a:extLst>
          </p:cNvPr>
          <p:cNvPicPr>
            <a:picLocks noChangeAspect="1"/>
          </p:cNvPicPr>
          <p:nvPr/>
        </p:nvPicPr>
        <p:blipFill rotWithShape="1">
          <a:blip r:embed="rId2"/>
          <a:srcRect t="70677"/>
          <a:stretch/>
        </p:blipFill>
        <p:spPr>
          <a:xfrm>
            <a:off x="7620942" y="9694339"/>
            <a:ext cx="7754784" cy="1040435"/>
          </a:xfrm>
          <a:prstGeom prst="rect">
            <a:avLst/>
          </a:prstGeom>
        </p:spPr>
      </p:pic>
      <p:sp>
        <p:nvSpPr>
          <p:cNvPr id="37" name="テキスト ボックス 36">
            <a:extLst>
              <a:ext uri="{FF2B5EF4-FFF2-40B4-BE49-F238E27FC236}">
                <a16:creationId xmlns:a16="http://schemas.microsoft.com/office/drawing/2014/main" id="{7C1148CF-73CC-4CD8-B0F5-5BF4B88AA1EF}"/>
              </a:ext>
            </a:extLst>
          </p:cNvPr>
          <p:cNvSpPr txBox="1"/>
          <p:nvPr/>
        </p:nvSpPr>
        <p:spPr>
          <a:xfrm>
            <a:off x="7935669" y="4179610"/>
            <a:ext cx="6478740" cy="769441"/>
          </a:xfrm>
          <a:prstGeom prst="rect">
            <a:avLst/>
          </a:prstGeom>
          <a:noFill/>
          <a:ln>
            <a:noFill/>
          </a:ln>
        </p:spPr>
        <p:txBody>
          <a:bodyPr wrap="square" rtlCol="0">
            <a:spAutoFit/>
          </a:bodyPr>
          <a:lstStyle/>
          <a:p>
            <a:r>
              <a:rPr kumimoji="1" lang="en-US" altLang="ja-JP" sz="2200" b="1" dirty="0"/>
              <a:t>10</a:t>
            </a:r>
            <a:r>
              <a:rPr kumimoji="1" lang="ja-JP" altLang="en-US" sz="2200" b="1" dirty="0"/>
              <a:t>月</a:t>
            </a:r>
            <a:r>
              <a:rPr kumimoji="1" lang="en-US" altLang="ja-JP" sz="2200" b="1" dirty="0"/>
              <a:t>14</a:t>
            </a:r>
            <a:r>
              <a:rPr kumimoji="1" lang="ja-JP" altLang="en-US" sz="2200" b="1" dirty="0"/>
              <a:t>日より</a:t>
            </a:r>
            <a:r>
              <a:rPr kumimoji="1" lang="ja-JP" altLang="en-US" sz="2200" b="1" dirty="0">
                <a:solidFill>
                  <a:srgbClr val="002060"/>
                </a:solidFill>
              </a:rPr>
              <a:t>國本郁実さん</a:t>
            </a:r>
            <a:r>
              <a:rPr kumimoji="1" lang="en-US" altLang="ja-JP" sz="2200" b="1" dirty="0"/>
              <a:t>(</a:t>
            </a:r>
            <a:r>
              <a:rPr kumimoji="1" lang="ja-JP" altLang="en-US" sz="2200" b="1" dirty="0"/>
              <a:t>ケアマネージャー</a:t>
            </a:r>
            <a:r>
              <a:rPr kumimoji="1" lang="en-US" altLang="ja-JP" sz="2200" b="1" dirty="0"/>
              <a:t>)</a:t>
            </a:r>
            <a:r>
              <a:rPr kumimoji="1" lang="ja-JP" altLang="en-US" sz="2200" b="1" dirty="0"/>
              <a:t>が</a:t>
            </a:r>
            <a:endParaRPr kumimoji="1" lang="en-US" altLang="ja-JP" sz="2200" b="1" dirty="0"/>
          </a:p>
          <a:p>
            <a:r>
              <a:rPr kumimoji="1" lang="ja-JP" altLang="en-US" sz="2200" b="1" dirty="0"/>
              <a:t>新たに加わりました。</a:t>
            </a:r>
            <a:endParaRPr kumimoji="1" lang="en-US" altLang="ja-JP" sz="2200" dirty="0"/>
          </a:p>
        </p:txBody>
      </p:sp>
      <p:sp>
        <p:nvSpPr>
          <p:cNvPr id="41" name="テキスト ボックス 40">
            <a:extLst>
              <a:ext uri="{FF2B5EF4-FFF2-40B4-BE49-F238E27FC236}">
                <a16:creationId xmlns:a16="http://schemas.microsoft.com/office/drawing/2014/main" id="{98EB518D-4271-4D5B-89EC-6F584C64EC1E}"/>
              </a:ext>
            </a:extLst>
          </p:cNvPr>
          <p:cNvSpPr txBox="1"/>
          <p:nvPr/>
        </p:nvSpPr>
        <p:spPr>
          <a:xfrm>
            <a:off x="9397630" y="4989824"/>
            <a:ext cx="5500032" cy="2246769"/>
          </a:xfrm>
          <a:prstGeom prst="rect">
            <a:avLst/>
          </a:prstGeom>
          <a:noFill/>
        </p:spPr>
        <p:txBody>
          <a:bodyPr wrap="square" rtlCol="0">
            <a:spAutoFit/>
          </a:bodyPr>
          <a:lstStyle/>
          <a:p>
            <a:r>
              <a:rPr lang="ja-JP" altLang="en-US" sz="2000" b="1" dirty="0"/>
              <a:t>特養、デイケア、看護小規模多機能などで約</a:t>
            </a:r>
            <a:r>
              <a:rPr lang="en-US" altLang="ja-JP" sz="2000" b="1" dirty="0"/>
              <a:t>14</a:t>
            </a:r>
            <a:r>
              <a:rPr lang="ja-JP" altLang="en-US" sz="2000" b="1" dirty="0"/>
              <a:t>年介護のお仕事をしてきました。自分の家族介護の経験も糧になっています。</a:t>
            </a:r>
            <a:endParaRPr lang="en-US" altLang="ja-JP" sz="2000" b="1" dirty="0"/>
          </a:p>
          <a:p>
            <a:r>
              <a:rPr lang="ja-JP" altLang="en-US" sz="2000" b="1" dirty="0"/>
              <a:t>ケアマネージャー歴はまだ</a:t>
            </a:r>
            <a:r>
              <a:rPr lang="en-US" altLang="ja-JP" sz="2000" b="1" dirty="0"/>
              <a:t>1</a:t>
            </a:r>
            <a:r>
              <a:rPr lang="ja-JP" altLang="en-US" sz="2000" b="1" dirty="0"/>
              <a:t>年半ほどですが、日々学ぶことを活かしながら、安心して暮らしていただけるように頑張ります。</a:t>
            </a:r>
            <a:endParaRPr lang="en-US" altLang="ja-JP" sz="2000" b="1" dirty="0"/>
          </a:p>
          <a:p>
            <a:r>
              <a:rPr lang="ja-JP" altLang="en-US" sz="2000" b="1" dirty="0"/>
              <a:t>よろしくお願いいたします。</a:t>
            </a:r>
            <a:endParaRPr lang="en-US" altLang="ja-JP" sz="2000" b="1" dirty="0"/>
          </a:p>
        </p:txBody>
      </p:sp>
      <p:sp>
        <p:nvSpPr>
          <p:cNvPr id="42" name="テキスト ボックス 41">
            <a:extLst>
              <a:ext uri="{FF2B5EF4-FFF2-40B4-BE49-F238E27FC236}">
                <a16:creationId xmlns:a16="http://schemas.microsoft.com/office/drawing/2014/main" id="{46F24BD8-404E-42A7-8F17-AE7177F974C8}"/>
              </a:ext>
            </a:extLst>
          </p:cNvPr>
          <p:cNvSpPr txBox="1"/>
          <p:nvPr/>
        </p:nvSpPr>
        <p:spPr>
          <a:xfrm>
            <a:off x="7703414" y="6720308"/>
            <a:ext cx="1569660" cy="369332"/>
          </a:xfrm>
          <a:prstGeom prst="rect">
            <a:avLst/>
          </a:prstGeom>
          <a:noFill/>
        </p:spPr>
        <p:txBody>
          <a:bodyPr wrap="none" rtlCol="0">
            <a:spAutoFit/>
          </a:bodyPr>
          <a:lstStyle/>
          <a:p>
            <a:r>
              <a:rPr kumimoji="1" lang="ja-JP" altLang="en-US" b="1" dirty="0"/>
              <a:t>國本郁実さん</a:t>
            </a:r>
          </a:p>
        </p:txBody>
      </p:sp>
      <p:pic>
        <p:nvPicPr>
          <p:cNvPr id="16" name="図 15">
            <a:extLst>
              <a:ext uri="{FF2B5EF4-FFF2-40B4-BE49-F238E27FC236}">
                <a16:creationId xmlns:a16="http://schemas.microsoft.com/office/drawing/2014/main" id="{C9E59AF3-5D2A-481D-B849-42A084291EDC}"/>
              </a:ext>
            </a:extLst>
          </p:cNvPr>
          <p:cNvPicPr>
            <a:picLocks noChangeAspect="1"/>
          </p:cNvPicPr>
          <p:nvPr/>
        </p:nvPicPr>
        <p:blipFill rotWithShape="1">
          <a:blip r:embed="rId3">
            <a:extLst>
              <a:ext uri="{28A0092B-C50C-407E-A947-70E740481C1C}">
                <a14:useLocalDpi xmlns:a14="http://schemas.microsoft.com/office/drawing/2010/main" val="0"/>
              </a:ext>
            </a:extLst>
          </a:blip>
          <a:srcRect b="63313"/>
          <a:stretch/>
        </p:blipFill>
        <p:spPr>
          <a:xfrm>
            <a:off x="7679507" y="5423475"/>
            <a:ext cx="1622776" cy="1260000"/>
          </a:xfrm>
          <a:prstGeom prst="rect">
            <a:avLst/>
          </a:prstGeom>
        </p:spPr>
      </p:pic>
      <p:sp>
        <p:nvSpPr>
          <p:cNvPr id="5" name="吹き出し: 角を丸めた四角形 4">
            <a:extLst>
              <a:ext uri="{FF2B5EF4-FFF2-40B4-BE49-F238E27FC236}">
                <a16:creationId xmlns:a16="http://schemas.microsoft.com/office/drawing/2014/main" id="{201AEC6D-66F3-44CE-A12D-A225E4E70B5C}"/>
              </a:ext>
            </a:extLst>
          </p:cNvPr>
          <p:cNvSpPr/>
          <p:nvPr/>
        </p:nvSpPr>
        <p:spPr>
          <a:xfrm>
            <a:off x="10367200" y="3610688"/>
            <a:ext cx="2053699" cy="565065"/>
          </a:xfrm>
          <a:prstGeom prst="wedgeRoundRectCallout">
            <a:avLst>
              <a:gd name="adj1" fmla="val -55946"/>
              <a:gd name="adj2" fmla="val 9287"/>
              <a:gd name="adj3" fmla="val 16667"/>
            </a:avLst>
          </a:prstGeom>
          <a:solidFill>
            <a:srgbClr val="CC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38">
            <a:extLst>
              <a:ext uri="{FF2B5EF4-FFF2-40B4-BE49-F238E27FC236}">
                <a16:creationId xmlns:a16="http://schemas.microsoft.com/office/drawing/2014/main" id="{BF569FA2-F961-4C5E-B3D0-CA774E4CB995}"/>
              </a:ext>
            </a:extLst>
          </p:cNvPr>
          <p:cNvSpPr txBox="1"/>
          <p:nvPr/>
        </p:nvSpPr>
        <p:spPr>
          <a:xfrm>
            <a:off x="10580644" y="3637568"/>
            <a:ext cx="1857340" cy="477054"/>
          </a:xfrm>
          <a:prstGeom prst="rect">
            <a:avLst/>
          </a:prstGeom>
          <a:noFill/>
        </p:spPr>
        <p:txBody>
          <a:bodyPr wrap="square" rtlCol="0">
            <a:spAutoFit/>
          </a:bodyPr>
          <a:lstStyle/>
          <a:p>
            <a:r>
              <a:rPr kumimoji="1" lang="ja-JP" altLang="en-US" sz="2500" b="1" dirty="0">
                <a:latin typeface="HGP創英角ﾎﾟｯﾌﾟ体" panose="040B0A00000000000000" pitchFamily="50" charset="-128"/>
                <a:ea typeface="HGP創英角ﾎﾟｯﾌﾟ体" panose="040B0A00000000000000" pitchFamily="50" charset="-128"/>
              </a:rPr>
              <a:t>職員紹介♪</a:t>
            </a:r>
          </a:p>
        </p:txBody>
      </p:sp>
      <p:pic>
        <p:nvPicPr>
          <p:cNvPr id="6" name="図 5">
            <a:extLst>
              <a:ext uri="{FF2B5EF4-FFF2-40B4-BE49-F238E27FC236}">
                <a16:creationId xmlns:a16="http://schemas.microsoft.com/office/drawing/2014/main" id="{AA5541A0-2EBC-46FC-834F-E18E8EEF5B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84239" y="3447740"/>
            <a:ext cx="675145" cy="732825"/>
          </a:xfrm>
          <a:prstGeom prst="rect">
            <a:avLst/>
          </a:prstGeom>
        </p:spPr>
      </p:pic>
      <p:pic>
        <p:nvPicPr>
          <p:cNvPr id="74" name="図 73">
            <a:extLst>
              <a:ext uri="{FF2B5EF4-FFF2-40B4-BE49-F238E27FC236}">
                <a16:creationId xmlns:a16="http://schemas.microsoft.com/office/drawing/2014/main" id="{D5B19BCE-5E24-4910-B919-6180418A1F7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33996" b="31131"/>
          <a:stretch/>
        </p:blipFill>
        <p:spPr>
          <a:xfrm>
            <a:off x="2104991" y="64628"/>
            <a:ext cx="2909502" cy="1015890"/>
          </a:xfrm>
          <a:prstGeom prst="rect">
            <a:avLst/>
          </a:prstGeom>
        </p:spPr>
      </p:pic>
      <p:sp>
        <p:nvSpPr>
          <p:cNvPr id="76" name="四角形: 角を丸くする 75">
            <a:extLst>
              <a:ext uri="{FF2B5EF4-FFF2-40B4-BE49-F238E27FC236}">
                <a16:creationId xmlns:a16="http://schemas.microsoft.com/office/drawing/2014/main" id="{6745AB7C-07AA-4363-A572-73BD84B29507}"/>
              </a:ext>
            </a:extLst>
          </p:cNvPr>
          <p:cNvSpPr/>
          <p:nvPr/>
        </p:nvSpPr>
        <p:spPr>
          <a:xfrm>
            <a:off x="55412" y="50158"/>
            <a:ext cx="7235859" cy="5020606"/>
          </a:xfrm>
          <a:prstGeom prst="round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テキスト ボックス 76">
            <a:extLst>
              <a:ext uri="{FF2B5EF4-FFF2-40B4-BE49-F238E27FC236}">
                <a16:creationId xmlns:a16="http://schemas.microsoft.com/office/drawing/2014/main" id="{E69E346E-4E02-445E-9394-BFF7BED5D40A}"/>
              </a:ext>
            </a:extLst>
          </p:cNvPr>
          <p:cNvSpPr txBox="1"/>
          <p:nvPr/>
        </p:nvSpPr>
        <p:spPr>
          <a:xfrm>
            <a:off x="2494663" y="245811"/>
            <a:ext cx="2503517" cy="707886"/>
          </a:xfrm>
          <a:prstGeom prst="rect">
            <a:avLst/>
          </a:prstGeom>
          <a:noFill/>
        </p:spPr>
        <p:txBody>
          <a:bodyPr wrap="square" rtlCol="0">
            <a:spAutoFit/>
          </a:bodyPr>
          <a:lstStyle/>
          <a:p>
            <a:r>
              <a:rPr lang="en-US" altLang="ja-JP" sz="2000" dirty="0">
                <a:latin typeface="HGS創英角ﾎﾟｯﾌﾟ体" panose="040B0A00000000000000" pitchFamily="50" charset="-128"/>
                <a:ea typeface="HGS創英角ﾎﾟｯﾌﾟ体" panose="040B0A00000000000000" pitchFamily="50" charset="-128"/>
              </a:rPr>
              <a:t>10</a:t>
            </a:r>
            <a:r>
              <a:rPr kumimoji="1" lang="ja-JP" altLang="en-US" sz="2000" dirty="0">
                <a:latin typeface="HGS創英角ﾎﾟｯﾌﾟ体" panose="040B0A00000000000000" pitchFamily="50" charset="-128"/>
                <a:ea typeface="HGS創英角ﾎﾟｯﾌﾟ体" panose="040B0A00000000000000" pitchFamily="50" charset="-128"/>
              </a:rPr>
              <a:t>月の食事レク</a:t>
            </a:r>
            <a:endParaRPr kumimoji="1" lang="en-US" altLang="ja-JP" sz="2000" dirty="0">
              <a:latin typeface="HGS創英角ﾎﾟｯﾌﾟ体" panose="040B0A00000000000000" pitchFamily="50" charset="-128"/>
              <a:ea typeface="HGS創英角ﾎﾟｯﾌﾟ体" panose="040B0A00000000000000" pitchFamily="50" charset="-128"/>
            </a:endParaRPr>
          </a:p>
          <a:p>
            <a:r>
              <a:rPr lang="ja-JP" altLang="en-US" sz="2000" dirty="0">
                <a:latin typeface="HGS創英角ﾎﾟｯﾌﾟ体" panose="040B0A00000000000000" pitchFamily="50" charset="-128"/>
                <a:ea typeface="HGS創英角ﾎﾟｯﾌﾟ体" panose="040B0A00000000000000" pitchFamily="50" charset="-128"/>
              </a:rPr>
              <a:t>　　　デイサービス</a:t>
            </a:r>
            <a:endParaRPr kumimoji="1" lang="ja-JP" altLang="en-US" sz="2000" dirty="0">
              <a:latin typeface="HGS創英角ﾎﾟｯﾌﾟ体" panose="040B0A00000000000000" pitchFamily="50" charset="-128"/>
              <a:ea typeface="HGS創英角ﾎﾟｯﾌﾟ体" panose="040B0A00000000000000" pitchFamily="50" charset="-128"/>
            </a:endParaRPr>
          </a:p>
        </p:txBody>
      </p:sp>
      <p:sp>
        <p:nvSpPr>
          <p:cNvPr id="78" name="正方形/長方形 77">
            <a:extLst>
              <a:ext uri="{FF2B5EF4-FFF2-40B4-BE49-F238E27FC236}">
                <a16:creationId xmlns:a16="http://schemas.microsoft.com/office/drawing/2014/main" id="{8E3856EE-60B0-44CD-B93E-74FC90B50665}"/>
              </a:ext>
            </a:extLst>
          </p:cNvPr>
          <p:cNvSpPr/>
          <p:nvPr/>
        </p:nvSpPr>
        <p:spPr>
          <a:xfrm>
            <a:off x="142420" y="1003099"/>
            <a:ext cx="3854294" cy="232284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0D0E1B34-C3FD-4749-94E7-F5774F3447E1}"/>
              </a:ext>
            </a:extLst>
          </p:cNvPr>
          <p:cNvSpPr txBox="1"/>
          <p:nvPr/>
        </p:nvSpPr>
        <p:spPr>
          <a:xfrm>
            <a:off x="290484" y="1145770"/>
            <a:ext cx="3906982" cy="2031325"/>
          </a:xfrm>
          <a:prstGeom prst="rect">
            <a:avLst/>
          </a:prstGeom>
          <a:noFill/>
        </p:spPr>
        <p:txBody>
          <a:bodyPr wrap="square" rtlCol="0">
            <a:spAutoFit/>
          </a:bodyPr>
          <a:lstStyle/>
          <a:p>
            <a:pPr algn="ctr"/>
            <a:r>
              <a:rPr kumimoji="1" lang="ja-JP" altLang="en-US" dirty="0">
                <a:latin typeface="HGS創英角ﾎﾟｯﾌﾟ体" panose="040B0A00000000000000" pitchFamily="50" charset="-128"/>
                <a:ea typeface="HGS創英角ﾎﾟｯﾌﾟ体" panose="040B0A00000000000000" pitchFamily="50" charset="-128"/>
              </a:rPr>
              <a:t>メニュー</a:t>
            </a:r>
            <a:endParaRPr kumimoji="1" lang="en-US" altLang="ja-JP" dirty="0">
              <a:latin typeface="HGS創英角ﾎﾟｯﾌﾟ体" panose="040B0A00000000000000" pitchFamily="50" charset="-128"/>
              <a:ea typeface="HGS創英角ﾎﾟｯﾌﾟ体" panose="040B0A00000000000000" pitchFamily="50" charset="-128"/>
            </a:endParaRPr>
          </a:p>
          <a:p>
            <a:r>
              <a:rPr lang="ja-JP" altLang="en-US" dirty="0">
                <a:latin typeface="HGS創英角ﾎﾟｯﾌﾟ体" panose="040B0A00000000000000" pitchFamily="50" charset="-128"/>
                <a:ea typeface="HGS創英角ﾎﾟｯﾌﾟ体" panose="040B0A00000000000000" pitchFamily="50" charset="-128"/>
              </a:rPr>
              <a:t>＊ミックスフライ</a:t>
            </a:r>
            <a:endParaRPr lang="en-US" altLang="ja-JP" dirty="0">
              <a:latin typeface="HGS創英角ﾎﾟｯﾌﾟ体" panose="040B0A00000000000000" pitchFamily="50" charset="-128"/>
              <a:ea typeface="HGS創英角ﾎﾟｯﾌﾟ体" panose="040B0A00000000000000" pitchFamily="50" charset="-128"/>
            </a:endParaRPr>
          </a:p>
          <a:p>
            <a:r>
              <a:rPr kumimoji="1" lang="ja-JP" altLang="en-US" dirty="0">
                <a:latin typeface="HGS創英角ﾎﾟｯﾌﾟ体" panose="040B0A00000000000000" pitchFamily="50" charset="-128"/>
                <a:ea typeface="HGS創英角ﾎﾟｯﾌﾟ体" panose="040B0A00000000000000" pitchFamily="50" charset="-128"/>
              </a:rPr>
              <a:t>＊かぼちゃサラダ</a:t>
            </a:r>
            <a:endParaRPr kumimoji="1" lang="en-US" altLang="ja-JP" dirty="0">
              <a:latin typeface="HGS創英角ﾎﾟｯﾌﾟ体" panose="040B0A00000000000000" pitchFamily="50" charset="-128"/>
              <a:ea typeface="HGS創英角ﾎﾟｯﾌﾟ体" panose="040B0A00000000000000" pitchFamily="50" charset="-128"/>
            </a:endParaRPr>
          </a:p>
          <a:p>
            <a:r>
              <a:rPr lang="ja-JP" altLang="en-US" dirty="0">
                <a:latin typeface="HGS創英角ﾎﾟｯﾌﾟ体" panose="040B0A00000000000000" pitchFamily="50" charset="-128"/>
                <a:ea typeface="HGS創英角ﾎﾟｯﾌﾟ体" panose="040B0A00000000000000" pitchFamily="50" charset="-128"/>
              </a:rPr>
              <a:t>＊ハムとブロッコリーのサラダ</a:t>
            </a:r>
            <a:endParaRPr lang="en-US" altLang="ja-JP" dirty="0">
              <a:latin typeface="HGS創英角ﾎﾟｯﾌﾟ体" panose="040B0A00000000000000" pitchFamily="50" charset="-128"/>
              <a:ea typeface="HGS創英角ﾎﾟｯﾌﾟ体" panose="040B0A00000000000000" pitchFamily="50" charset="-128"/>
            </a:endParaRPr>
          </a:p>
          <a:p>
            <a:r>
              <a:rPr kumimoji="1" lang="ja-JP" altLang="en-US" dirty="0">
                <a:latin typeface="HGS創英角ﾎﾟｯﾌﾟ体" panose="040B0A00000000000000" pitchFamily="50" charset="-128"/>
                <a:ea typeface="HGS創英角ﾎﾟｯﾌﾟ体" panose="040B0A00000000000000" pitchFamily="50" charset="-128"/>
              </a:rPr>
              <a:t>＊コンソメスープ</a:t>
            </a:r>
            <a:endParaRPr kumimoji="1" lang="en-US" altLang="ja-JP" dirty="0">
              <a:latin typeface="HGS創英角ﾎﾟｯﾌﾟ体" panose="040B0A00000000000000" pitchFamily="50" charset="-128"/>
              <a:ea typeface="HGS創英角ﾎﾟｯﾌﾟ体" panose="040B0A00000000000000" pitchFamily="50" charset="-128"/>
            </a:endParaRPr>
          </a:p>
          <a:p>
            <a:r>
              <a:rPr kumimoji="1" lang="ja-JP" altLang="en-US" dirty="0">
                <a:latin typeface="HGS創英角ﾎﾟｯﾌﾟ体" panose="040B0A00000000000000" pitchFamily="50" charset="-128"/>
                <a:ea typeface="HGS創英角ﾎﾟｯﾌﾟ体" panose="040B0A00000000000000" pitchFamily="50" charset="-128"/>
              </a:rPr>
              <a:t>＊メロン</a:t>
            </a:r>
            <a:endParaRPr kumimoji="1" lang="en-US" altLang="ja-JP" dirty="0">
              <a:latin typeface="HGS創英角ﾎﾟｯﾌﾟ体" panose="040B0A00000000000000" pitchFamily="50" charset="-128"/>
              <a:ea typeface="HGS創英角ﾎﾟｯﾌﾟ体" panose="040B0A00000000000000" pitchFamily="50" charset="-128"/>
            </a:endParaRPr>
          </a:p>
          <a:p>
            <a:r>
              <a:rPr lang="ja-JP" altLang="en-US" dirty="0">
                <a:latin typeface="HGS創英角ﾎﾟｯﾌﾟ体" panose="040B0A00000000000000" pitchFamily="50" charset="-128"/>
                <a:ea typeface="HGS創英角ﾎﾟｯﾌﾟ体" panose="040B0A00000000000000" pitchFamily="50" charset="-128"/>
              </a:rPr>
              <a:t>＊ご飯</a:t>
            </a:r>
            <a:endParaRPr kumimoji="1" lang="ja-JP" altLang="en-US" dirty="0">
              <a:latin typeface="HGS創英角ﾎﾟｯﾌﾟ体" panose="040B0A00000000000000" pitchFamily="50" charset="-128"/>
              <a:ea typeface="HGS創英角ﾎﾟｯﾌﾟ体" panose="040B0A00000000000000" pitchFamily="50" charset="-128"/>
            </a:endParaRPr>
          </a:p>
        </p:txBody>
      </p:sp>
      <p:pic>
        <p:nvPicPr>
          <p:cNvPr id="23" name="図 22">
            <a:extLst>
              <a:ext uri="{FF2B5EF4-FFF2-40B4-BE49-F238E27FC236}">
                <a16:creationId xmlns:a16="http://schemas.microsoft.com/office/drawing/2014/main" id="{0D5C4B40-2A73-492A-9A4B-1E29F1FFECB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99174" y="4025121"/>
            <a:ext cx="1289530" cy="967148"/>
          </a:xfrm>
          <a:prstGeom prst="rect">
            <a:avLst/>
          </a:prstGeom>
        </p:spPr>
      </p:pic>
      <p:sp>
        <p:nvSpPr>
          <p:cNvPr id="30" name="テキスト ボックス 29">
            <a:extLst>
              <a:ext uri="{FF2B5EF4-FFF2-40B4-BE49-F238E27FC236}">
                <a16:creationId xmlns:a16="http://schemas.microsoft.com/office/drawing/2014/main" id="{C147D5A0-A3E3-4FC7-B563-E9A8BF851B8B}"/>
              </a:ext>
            </a:extLst>
          </p:cNvPr>
          <p:cNvSpPr txBox="1"/>
          <p:nvPr/>
        </p:nvSpPr>
        <p:spPr>
          <a:xfrm>
            <a:off x="5134101" y="4522985"/>
            <a:ext cx="1810139" cy="369096"/>
          </a:xfrm>
          <a:prstGeom prst="rect">
            <a:avLst/>
          </a:prstGeom>
          <a:noFill/>
        </p:spPr>
        <p:txBody>
          <a:bodyPr wrap="square" rtlCol="0">
            <a:spAutoFit/>
          </a:bodyPr>
          <a:lstStyle/>
          <a:p>
            <a:r>
              <a:rPr kumimoji="1" lang="ja-JP" altLang="en-US" dirty="0">
                <a:latin typeface="HGS創英角ﾎﾟｯﾌﾟ体" panose="040B0A00000000000000" pitchFamily="50" charset="-128"/>
                <a:ea typeface="HGS創英角ﾎﾟｯﾌﾟ体" panose="040B0A00000000000000" pitchFamily="50" charset="-128"/>
              </a:rPr>
              <a:t>大きなメロン</a:t>
            </a:r>
            <a:r>
              <a:rPr kumimoji="1" lang="en-US" altLang="ja-JP" dirty="0">
                <a:latin typeface="HGS創英角ﾎﾟｯﾌﾟ体" panose="040B0A00000000000000" pitchFamily="50" charset="-128"/>
                <a:ea typeface="HGS創英角ﾎﾟｯﾌﾟ体" panose="040B0A00000000000000" pitchFamily="50" charset="-128"/>
              </a:rPr>
              <a:t>‼</a:t>
            </a:r>
            <a:endParaRPr kumimoji="1" lang="ja-JP" altLang="en-US" dirty="0">
              <a:latin typeface="HGS創英角ﾎﾟｯﾌﾟ体" panose="040B0A00000000000000" pitchFamily="50" charset="-128"/>
              <a:ea typeface="HGS創英角ﾎﾟｯﾌﾟ体" panose="040B0A00000000000000" pitchFamily="50" charset="-128"/>
            </a:endParaRPr>
          </a:p>
        </p:txBody>
      </p:sp>
      <p:sp>
        <p:nvSpPr>
          <p:cNvPr id="51" name="テキスト ボックス 50">
            <a:extLst>
              <a:ext uri="{FF2B5EF4-FFF2-40B4-BE49-F238E27FC236}">
                <a16:creationId xmlns:a16="http://schemas.microsoft.com/office/drawing/2014/main" id="{2435DF0F-7CAC-4E50-985E-B12922B73CF1}"/>
              </a:ext>
            </a:extLst>
          </p:cNvPr>
          <p:cNvSpPr txBox="1"/>
          <p:nvPr/>
        </p:nvSpPr>
        <p:spPr>
          <a:xfrm>
            <a:off x="797611" y="4355965"/>
            <a:ext cx="2019331" cy="646331"/>
          </a:xfrm>
          <a:prstGeom prst="rect">
            <a:avLst/>
          </a:prstGeom>
          <a:noFill/>
        </p:spPr>
        <p:txBody>
          <a:bodyPr wrap="square" rtlCol="0">
            <a:spAutoFit/>
          </a:bodyPr>
          <a:lstStyle/>
          <a:p>
            <a:pPr algn="ctr"/>
            <a:r>
              <a:rPr lang="ja-JP" altLang="en-US" dirty="0">
                <a:latin typeface="HGS創英角ﾎﾟｯﾌﾟ体" panose="040B0A00000000000000" pitchFamily="50" charset="-128"/>
                <a:ea typeface="HGS創英角ﾎﾟｯﾌﾟ体" panose="040B0A00000000000000" pitchFamily="50" charset="-128"/>
              </a:rPr>
              <a:t>利用者様から</a:t>
            </a:r>
            <a:endParaRPr lang="en-US" altLang="ja-JP" dirty="0">
              <a:latin typeface="HGS創英角ﾎﾟｯﾌﾟ体" panose="040B0A00000000000000" pitchFamily="50" charset="-128"/>
              <a:ea typeface="HGS創英角ﾎﾟｯﾌﾟ体" panose="040B0A00000000000000" pitchFamily="50" charset="-128"/>
            </a:endParaRPr>
          </a:p>
          <a:p>
            <a:r>
              <a:rPr lang="ja-JP" altLang="en-US" dirty="0">
                <a:latin typeface="HGS創英角ﾎﾟｯﾌﾟ体" panose="040B0A00000000000000" pitchFamily="50" charset="-128"/>
                <a:ea typeface="HGS創英角ﾎﾟｯﾌﾟ体" panose="040B0A00000000000000" pitchFamily="50" charset="-128"/>
              </a:rPr>
              <a:t>大好評の唐揚げ☆</a:t>
            </a:r>
            <a:endParaRPr lang="en-US" altLang="ja-JP" dirty="0">
              <a:latin typeface="HGS創英角ﾎﾟｯﾌﾟ体" panose="040B0A00000000000000" pitchFamily="50" charset="-128"/>
              <a:ea typeface="HGS創英角ﾎﾟｯﾌﾟ体" panose="040B0A00000000000000" pitchFamily="50" charset="-128"/>
            </a:endParaRPr>
          </a:p>
        </p:txBody>
      </p:sp>
      <p:sp>
        <p:nvSpPr>
          <p:cNvPr id="54" name="テキスト ボックス 53">
            <a:extLst>
              <a:ext uri="{FF2B5EF4-FFF2-40B4-BE49-F238E27FC236}">
                <a16:creationId xmlns:a16="http://schemas.microsoft.com/office/drawing/2014/main" id="{11AD162D-C8AF-4E3B-9E87-1F8FFD152FA6}"/>
              </a:ext>
            </a:extLst>
          </p:cNvPr>
          <p:cNvSpPr txBox="1"/>
          <p:nvPr/>
        </p:nvSpPr>
        <p:spPr>
          <a:xfrm>
            <a:off x="2847507" y="3400302"/>
            <a:ext cx="2298411" cy="646331"/>
          </a:xfrm>
          <a:prstGeom prst="rect">
            <a:avLst/>
          </a:prstGeom>
          <a:noFill/>
        </p:spPr>
        <p:txBody>
          <a:bodyPr wrap="square" rtlCol="0">
            <a:spAutoFit/>
          </a:bodyPr>
          <a:lstStyle/>
          <a:p>
            <a:pPr algn="ctr"/>
            <a:r>
              <a:rPr lang="ja-JP" altLang="en-US" dirty="0">
                <a:latin typeface="HGS創英角ﾎﾟｯﾌﾟ体" panose="040B0A00000000000000" pitchFamily="50" charset="-128"/>
                <a:ea typeface="HGS創英角ﾎﾟｯﾌﾟ体" panose="040B0A00000000000000" pitchFamily="50" charset="-128"/>
              </a:rPr>
              <a:t>アジフライも</a:t>
            </a:r>
            <a:endParaRPr lang="en-US" altLang="ja-JP" dirty="0">
              <a:latin typeface="HGS創英角ﾎﾟｯﾌﾟ体" panose="040B0A00000000000000" pitchFamily="50" charset="-128"/>
              <a:ea typeface="HGS創英角ﾎﾟｯﾌﾟ体" panose="040B0A00000000000000" pitchFamily="50" charset="-128"/>
            </a:endParaRPr>
          </a:p>
          <a:p>
            <a:pPr algn="ctr"/>
            <a:r>
              <a:rPr lang="ja-JP" altLang="en-US" dirty="0">
                <a:latin typeface="HGS創英角ﾎﾟｯﾌﾟ体" panose="040B0A00000000000000" pitchFamily="50" charset="-128"/>
                <a:ea typeface="HGS創英角ﾎﾟｯﾌﾟ体" panose="040B0A00000000000000" pitchFamily="50" charset="-128"/>
              </a:rPr>
              <a:t>おいしそうですね♪</a:t>
            </a:r>
            <a:endParaRPr lang="en-US" altLang="ja-JP" dirty="0">
              <a:latin typeface="HGS創英角ﾎﾟｯﾌﾟ体" panose="040B0A00000000000000" pitchFamily="50" charset="-128"/>
              <a:ea typeface="HGS創英角ﾎﾟｯﾌﾟ体" panose="040B0A00000000000000" pitchFamily="50" charset="-128"/>
            </a:endParaRPr>
          </a:p>
        </p:txBody>
      </p:sp>
      <p:pic>
        <p:nvPicPr>
          <p:cNvPr id="4" name="図 3">
            <a:extLst>
              <a:ext uri="{FF2B5EF4-FFF2-40B4-BE49-F238E27FC236}">
                <a16:creationId xmlns:a16="http://schemas.microsoft.com/office/drawing/2014/main" id="{E66E0F22-1450-4F02-966C-FBE517C4FB2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8544" t="29973" r="9114" b="11370"/>
          <a:stretch/>
        </p:blipFill>
        <p:spPr>
          <a:xfrm>
            <a:off x="1575135" y="3370513"/>
            <a:ext cx="1313927" cy="927203"/>
          </a:xfrm>
          <a:prstGeom prst="rect">
            <a:avLst/>
          </a:prstGeom>
        </p:spPr>
      </p:pic>
      <p:pic>
        <p:nvPicPr>
          <p:cNvPr id="22" name="図 21">
            <a:extLst>
              <a:ext uri="{FF2B5EF4-FFF2-40B4-BE49-F238E27FC236}">
                <a16:creationId xmlns:a16="http://schemas.microsoft.com/office/drawing/2014/main" id="{B9C76A05-A063-490D-8C60-790E524A420C}"/>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5168" t="5878" r="49765" b="66158"/>
          <a:stretch/>
        </p:blipFill>
        <p:spPr>
          <a:xfrm>
            <a:off x="296830" y="3468454"/>
            <a:ext cx="1289530" cy="840789"/>
          </a:xfrm>
          <a:prstGeom prst="rect">
            <a:avLst/>
          </a:prstGeom>
        </p:spPr>
      </p:pic>
      <p:pic>
        <p:nvPicPr>
          <p:cNvPr id="27" name="図 26">
            <a:extLst>
              <a:ext uri="{FF2B5EF4-FFF2-40B4-BE49-F238E27FC236}">
                <a16:creationId xmlns:a16="http://schemas.microsoft.com/office/drawing/2014/main" id="{C48F1067-32C3-49E8-9326-8BA2A25F1AB8}"/>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1823" t="18689" r="3863" b="-154"/>
          <a:stretch/>
        </p:blipFill>
        <p:spPr>
          <a:xfrm rot="10800000">
            <a:off x="5946678" y="3721920"/>
            <a:ext cx="1026870" cy="744129"/>
          </a:xfrm>
          <a:prstGeom prst="rect">
            <a:avLst/>
          </a:prstGeom>
        </p:spPr>
      </p:pic>
      <p:pic>
        <p:nvPicPr>
          <p:cNvPr id="25" name="図 24">
            <a:extLst>
              <a:ext uri="{FF2B5EF4-FFF2-40B4-BE49-F238E27FC236}">
                <a16:creationId xmlns:a16="http://schemas.microsoft.com/office/drawing/2014/main" id="{3020E40B-7DD7-497D-AF46-3C8DAFE36F66}"/>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5374" t="4007" r="15549" b="16353"/>
          <a:stretch/>
        </p:blipFill>
        <p:spPr>
          <a:xfrm>
            <a:off x="5070936" y="3531694"/>
            <a:ext cx="951344" cy="961852"/>
          </a:xfrm>
          <a:prstGeom prst="rect">
            <a:avLst/>
          </a:prstGeom>
        </p:spPr>
      </p:pic>
      <p:sp>
        <p:nvSpPr>
          <p:cNvPr id="55" name="四角形: 角を丸くする 54">
            <a:extLst>
              <a:ext uri="{FF2B5EF4-FFF2-40B4-BE49-F238E27FC236}">
                <a16:creationId xmlns:a16="http://schemas.microsoft.com/office/drawing/2014/main" id="{39FDBC69-8B73-4218-8AEF-28034CD32B23}"/>
              </a:ext>
            </a:extLst>
          </p:cNvPr>
          <p:cNvSpPr/>
          <p:nvPr/>
        </p:nvSpPr>
        <p:spPr>
          <a:xfrm>
            <a:off x="55414" y="5194123"/>
            <a:ext cx="7241638" cy="5447532"/>
          </a:xfrm>
          <a:prstGeom prst="roundRect">
            <a:avLst/>
          </a:prstGeom>
          <a:noFill/>
          <a:ln w="381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F186D1C5-2E2D-4202-93EE-212C8ED45339}"/>
              </a:ext>
            </a:extLst>
          </p:cNvPr>
          <p:cNvSpPr txBox="1"/>
          <p:nvPr/>
        </p:nvSpPr>
        <p:spPr>
          <a:xfrm>
            <a:off x="1807277" y="5301197"/>
            <a:ext cx="3882764" cy="553998"/>
          </a:xfrm>
          <a:prstGeom prst="rect">
            <a:avLst/>
          </a:prstGeom>
          <a:noFill/>
        </p:spPr>
        <p:txBody>
          <a:bodyPr wrap="square" rtlCol="0">
            <a:spAutoFit/>
          </a:bodyPr>
          <a:lstStyle/>
          <a:p>
            <a:r>
              <a:rPr kumimoji="1" lang="ja-JP" altLang="en-US" sz="3000" dirty="0">
                <a:latin typeface="HGP創英角ﾎﾟｯﾌﾟ体" panose="040B0A00000000000000" pitchFamily="50" charset="-128"/>
                <a:ea typeface="HGP創英角ﾎﾟｯﾌﾟ体" panose="040B0A00000000000000" pitchFamily="50" charset="-128"/>
              </a:rPr>
              <a:t>フラワーアレンジメント</a:t>
            </a:r>
          </a:p>
        </p:txBody>
      </p:sp>
      <p:pic>
        <p:nvPicPr>
          <p:cNvPr id="1030" name="Picture 6" descr="カラフルな花(顔つき)の水彩イラスト | 水彩の挿し絵屋さん">
            <a:extLst>
              <a:ext uri="{FF2B5EF4-FFF2-40B4-BE49-F238E27FC236}">
                <a16:creationId xmlns:a16="http://schemas.microsoft.com/office/drawing/2014/main" id="{430813A7-4615-4C99-A806-C980A7AA7011}"/>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117" t="42187" r="47332"/>
          <a:stretch/>
        </p:blipFill>
        <p:spPr bwMode="auto">
          <a:xfrm>
            <a:off x="5621174" y="5307994"/>
            <a:ext cx="745905" cy="680022"/>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6" descr="カラフルな花(顔つき)の水彩イラスト | 水彩の挿し絵屋さん">
            <a:extLst>
              <a:ext uri="{FF2B5EF4-FFF2-40B4-BE49-F238E27FC236}">
                <a16:creationId xmlns:a16="http://schemas.microsoft.com/office/drawing/2014/main" id="{27777280-A202-4B3C-AF8E-BD31334743AB}"/>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7513" t="3169" r="54421" b="58147"/>
          <a:stretch/>
        </p:blipFill>
        <p:spPr bwMode="auto">
          <a:xfrm>
            <a:off x="1053779" y="5279923"/>
            <a:ext cx="846796" cy="743463"/>
          </a:xfrm>
          <a:prstGeom prst="rect">
            <a:avLst/>
          </a:prstGeom>
          <a:noFill/>
          <a:extLst>
            <a:ext uri="{909E8E84-426E-40DD-AFC4-6F175D3DCCD1}">
              <a14:hiddenFill xmlns:a14="http://schemas.microsoft.com/office/drawing/2010/main">
                <a:solidFill>
                  <a:srgbClr val="FFFFFF"/>
                </a:solidFill>
              </a14:hiddenFill>
            </a:ext>
          </a:extLst>
        </p:spPr>
      </p:pic>
      <p:pic>
        <p:nvPicPr>
          <p:cNvPr id="73" name="図 72">
            <a:extLst>
              <a:ext uri="{FF2B5EF4-FFF2-40B4-BE49-F238E27FC236}">
                <a16:creationId xmlns:a16="http://schemas.microsoft.com/office/drawing/2014/main" id="{7B4195E5-8C9B-418F-8DDD-A66F01CE018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310446" y="6148304"/>
            <a:ext cx="1850875" cy="1388156"/>
          </a:xfrm>
          <a:prstGeom prst="rect">
            <a:avLst/>
          </a:prstGeom>
          <a:ln w="28575">
            <a:solidFill>
              <a:srgbClr val="00B0F0"/>
            </a:solidFill>
          </a:ln>
        </p:spPr>
      </p:pic>
      <p:pic>
        <p:nvPicPr>
          <p:cNvPr id="79" name="図 78">
            <a:extLst>
              <a:ext uri="{FF2B5EF4-FFF2-40B4-BE49-F238E27FC236}">
                <a16:creationId xmlns:a16="http://schemas.microsoft.com/office/drawing/2014/main" id="{F6142533-8949-42C6-8EF6-A70A07D844FB}"/>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r="24993"/>
          <a:stretch/>
        </p:blipFill>
        <p:spPr>
          <a:xfrm>
            <a:off x="166876" y="6683475"/>
            <a:ext cx="1388294" cy="1388156"/>
          </a:xfrm>
          <a:prstGeom prst="rect">
            <a:avLst/>
          </a:prstGeom>
          <a:ln w="28575">
            <a:solidFill>
              <a:srgbClr val="FFFF00"/>
            </a:solidFill>
          </a:ln>
        </p:spPr>
      </p:pic>
      <p:pic>
        <p:nvPicPr>
          <p:cNvPr id="81" name="図 80">
            <a:extLst>
              <a:ext uri="{FF2B5EF4-FFF2-40B4-BE49-F238E27FC236}">
                <a16:creationId xmlns:a16="http://schemas.microsoft.com/office/drawing/2014/main" id="{ECFDDC58-66D5-45C6-86D9-4EED2B2D3B2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198610" y="6187043"/>
            <a:ext cx="1992881" cy="1494661"/>
          </a:xfrm>
          <a:prstGeom prst="rect">
            <a:avLst/>
          </a:prstGeom>
          <a:ln w="28575">
            <a:solidFill>
              <a:srgbClr val="FF66FF"/>
            </a:solidFill>
          </a:ln>
        </p:spPr>
      </p:pic>
      <p:pic>
        <p:nvPicPr>
          <p:cNvPr id="83" name="図 82">
            <a:extLst>
              <a:ext uri="{FF2B5EF4-FFF2-40B4-BE49-F238E27FC236}">
                <a16:creationId xmlns:a16="http://schemas.microsoft.com/office/drawing/2014/main" id="{A3DBD582-2D00-4E34-B05F-F1D95E84292D}"/>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l="50533" t="16353"/>
          <a:stretch/>
        </p:blipFill>
        <p:spPr>
          <a:xfrm>
            <a:off x="227716" y="7864941"/>
            <a:ext cx="1423128" cy="1804843"/>
          </a:xfrm>
          <a:prstGeom prst="rect">
            <a:avLst/>
          </a:prstGeom>
          <a:ln w="28575">
            <a:solidFill>
              <a:srgbClr val="7030A0"/>
            </a:solidFill>
          </a:ln>
        </p:spPr>
      </p:pic>
      <p:pic>
        <p:nvPicPr>
          <p:cNvPr id="90" name="図 89">
            <a:extLst>
              <a:ext uri="{FF2B5EF4-FFF2-40B4-BE49-F238E27FC236}">
                <a16:creationId xmlns:a16="http://schemas.microsoft.com/office/drawing/2014/main" id="{F420CCC7-9091-49EA-92FE-B3F3E1C45661}"/>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347735" y="7475383"/>
            <a:ext cx="1827925" cy="1370944"/>
          </a:xfrm>
          <a:prstGeom prst="rect">
            <a:avLst/>
          </a:prstGeom>
          <a:ln w="28575">
            <a:solidFill>
              <a:srgbClr val="FF66FF"/>
            </a:solidFill>
          </a:ln>
        </p:spPr>
      </p:pic>
      <p:sp>
        <p:nvSpPr>
          <p:cNvPr id="93" name="テキスト ボックス 92">
            <a:extLst>
              <a:ext uri="{FF2B5EF4-FFF2-40B4-BE49-F238E27FC236}">
                <a16:creationId xmlns:a16="http://schemas.microsoft.com/office/drawing/2014/main" id="{90FF00CB-1240-419A-9949-D5CE1F88B3D4}"/>
              </a:ext>
            </a:extLst>
          </p:cNvPr>
          <p:cNvSpPr txBox="1"/>
          <p:nvPr/>
        </p:nvSpPr>
        <p:spPr>
          <a:xfrm>
            <a:off x="512992" y="6007804"/>
            <a:ext cx="2351314" cy="646331"/>
          </a:xfrm>
          <a:prstGeom prst="rect">
            <a:avLst/>
          </a:prstGeom>
          <a:noFill/>
        </p:spPr>
        <p:txBody>
          <a:bodyPr wrap="square" rtlCol="0">
            <a:spAutoFit/>
          </a:bodyPr>
          <a:lstStyle/>
          <a:p>
            <a:r>
              <a:rPr kumimoji="1" lang="ja-JP" altLang="en-US" dirty="0">
                <a:latin typeface="HGP創英角ﾎﾟｯﾌﾟ体" panose="040B0A00000000000000" pitchFamily="50" charset="-128"/>
                <a:ea typeface="HGP創英角ﾎﾟｯﾌﾟ体" panose="040B0A00000000000000" pitchFamily="50" charset="-128"/>
              </a:rPr>
              <a:t>皆様真剣な</a:t>
            </a:r>
            <a:r>
              <a:rPr lang="ja-JP" altLang="en-US" dirty="0">
                <a:latin typeface="HGP創英角ﾎﾟｯﾌﾟ体" panose="040B0A00000000000000" pitchFamily="50" charset="-128"/>
                <a:ea typeface="HGP創英角ﾎﾟｯﾌﾟ体" panose="040B0A00000000000000" pitchFamily="50" charset="-128"/>
              </a:rPr>
              <a:t>眼差しで</a:t>
            </a:r>
            <a:endParaRPr lang="en-US" altLang="ja-JP" dirty="0">
              <a:latin typeface="HGP創英角ﾎﾟｯﾌﾟ体" panose="040B0A00000000000000" pitchFamily="50" charset="-128"/>
              <a:ea typeface="HGP創英角ﾎﾟｯﾌﾟ体" panose="040B0A00000000000000" pitchFamily="50" charset="-128"/>
            </a:endParaRPr>
          </a:p>
          <a:p>
            <a:r>
              <a:rPr lang="ja-JP" altLang="en-US" dirty="0">
                <a:latin typeface="HGP創英角ﾎﾟｯﾌﾟ体" panose="040B0A00000000000000" pitchFamily="50" charset="-128"/>
                <a:ea typeface="HGP創英角ﾎﾟｯﾌﾟ体" panose="040B0A00000000000000" pitchFamily="50" charset="-128"/>
              </a:rPr>
              <a:t>取り組まれています！</a:t>
            </a:r>
            <a:endParaRPr kumimoji="1" lang="ja-JP" altLang="en-US" dirty="0">
              <a:latin typeface="HGP創英角ﾎﾟｯﾌﾟ体" panose="040B0A00000000000000" pitchFamily="50" charset="-128"/>
              <a:ea typeface="HGP創英角ﾎﾟｯﾌﾟ体" panose="040B0A00000000000000" pitchFamily="50" charset="-128"/>
            </a:endParaRPr>
          </a:p>
        </p:txBody>
      </p:sp>
      <p:pic>
        <p:nvPicPr>
          <p:cNvPr id="95" name="図 94">
            <a:extLst>
              <a:ext uri="{FF2B5EF4-FFF2-40B4-BE49-F238E27FC236}">
                <a16:creationId xmlns:a16="http://schemas.microsoft.com/office/drawing/2014/main" id="{09D5416C-23BB-40CC-A5F9-FAE7BFE6B18C}"/>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634523" y="6891841"/>
            <a:ext cx="1519781" cy="1139836"/>
          </a:xfrm>
          <a:prstGeom prst="rect">
            <a:avLst/>
          </a:prstGeom>
          <a:ln w="28575">
            <a:solidFill>
              <a:srgbClr val="7030A0"/>
            </a:solidFill>
          </a:ln>
        </p:spPr>
      </p:pic>
      <p:sp>
        <p:nvSpPr>
          <p:cNvPr id="96" name="テキスト ボックス 95">
            <a:extLst>
              <a:ext uri="{FF2B5EF4-FFF2-40B4-BE49-F238E27FC236}">
                <a16:creationId xmlns:a16="http://schemas.microsoft.com/office/drawing/2014/main" id="{160B0F95-0722-4953-9A0A-B192D2B1AE34}"/>
              </a:ext>
            </a:extLst>
          </p:cNvPr>
          <p:cNvSpPr txBox="1"/>
          <p:nvPr/>
        </p:nvSpPr>
        <p:spPr>
          <a:xfrm>
            <a:off x="3347735" y="9997650"/>
            <a:ext cx="3717174" cy="646331"/>
          </a:xfrm>
          <a:prstGeom prst="rect">
            <a:avLst/>
          </a:prstGeom>
          <a:noFill/>
        </p:spPr>
        <p:txBody>
          <a:bodyPr wrap="square" rtlCol="0">
            <a:spAutoFit/>
          </a:bodyPr>
          <a:lstStyle/>
          <a:p>
            <a:r>
              <a:rPr lang="ja-JP" altLang="en-US" dirty="0">
                <a:latin typeface="HGP創英角ﾎﾟｯﾌﾟ体" panose="040B0A00000000000000" pitchFamily="50" charset="-128"/>
                <a:ea typeface="HGP創英角ﾎﾟｯﾌﾟ体" panose="040B0A00000000000000" pitchFamily="50" charset="-128"/>
              </a:rPr>
              <a:t>とても素敵な作品が</a:t>
            </a:r>
            <a:r>
              <a:rPr kumimoji="1" lang="ja-JP" altLang="en-US" dirty="0">
                <a:latin typeface="HGP創英角ﾎﾟｯﾌﾟ体" panose="040B0A00000000000000" pitchFamily="50" charset="-128"/>
                <a:ea typeface="HGP創英角ﾎﾟｯﾌﾟ体" panose="040B0A00000000000000" pitchFamily="50" charset="-128"/>
              </a:rPr>
              <a:t>完成しました☆</a:t>
            </a:r>
            <a:endParaRPr kumimoji="1" lang="en-US" altLang="ja-JP" dirty="0">
              <a:latin typeface="HGP創英角ﾎﾟｯﾌﾟ体" panose="040B0A00000000000000" pitchFamily="50" charset="-128"/>
              <a:ea typeface="HGP創英角ﾎﾟｯﾌﾟ体" panose="040B0A00000000000000" pitchFamily="50" charset="-128"/>
            </a:endParaRPr>
          </a:p>
          <a:p>
            <a:r>
              <a:rPr lang="ja-JP" altLang="en-US" dirty="0">
                <a:latin typeface="HGP創英角ﾎﾟｯﾌﾟ体" panose="040B0A00000000000000" pitchFamily="50" charset="-128"/>
                <a:ea typeface="HGP創英角ﾎﾟｯﾌﾟ体" panose="040B0A00000000000000" pitchFamily="50" charset="-128"/>
              </a:rPr>
              <a:t>皆様いい表情をされています♪</a:t>
            </a:r>
            <a:endParaRPr kumimoji="1" lang="en-US" altLang="ja-JP" dirty="0">
              <a:latin typeface="HGP創英角ﾎﾟｯﾌﾟ体" panose="040B0A00000000000000" pitchFamily="50" charset="-128"/>
              <a:ea typeface="HGP創英角ﾎﾟｯﾌﾟ体" panose="040B0A00000000000000" pitchFamily="50" charset="-128"/>
            </a:endParaRPr>
          </a:p>
        </p:txBody>
      </p:sp>
      <p:pic>
        <p:nvPicPr>
          <p:cNvPr id="98" name="図 97">
            <a:extLst>
              <a:ext uri="{FF2B5EF4-FFF2-40B4-BE49-F238E27FC236}">
                <a16:creationId xmlns:a16="http://schemas.microsoft.com/office/drawing/2014/main" id="{27DC60B5-729C-4659-A51D-6FD09E7BF69D}"/>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5113558" y="7581075"/>
            <a:ext cx="1794279" cy="1345709"/>
          </a:xfrm>
          <a:prstGeom prst="rect">
            <a:avLst/>
          </a:prstGeom>
          <a:ln w="28575">
            <a:solidFill>
              <a:srgbClr val="00B0F0"/>
            </a:solidFill>
          </a:ln>
        </p:spPr>
      </p:pic>
      <p:pic>
        <p:nvPicPr>
          <p:cNvPr id="100" name="図 99">
            <a:extLst>
              <a:ext uri="{FF2B5EF4-FFF2-40B4-BE49-F238E27FC236}">
                <a16:creationId xmlns:a16="http://schemas.microsoft.com/office/drawing/2014/main" id="{A2217197-010F-475A-BC20-33A0D25FA5F3}"/>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3466952" y="8756585"/>
            <a:ext cx="1673786" cy="1255339"/>
          </a:xfrm>
          <a:prstGeom prst="rect">
            <a:avLst/>
          </a:prstGeom>
          <a:ln w="28575">
            <a:solidFill>
              <a:srgbClr val="00B0F0"/>
            </a:solidFill>
          </a:ln>
        </p:spPr>
      </p:pic>
      <p:pic>
        <p:nvPicPr>
          <p:cNvPr id="86" name="図 85">
            <a:extLst>
              <a:ext uri="{FF2B5EF4-FFF2-40B4-BE49-F238E27FC236}">
                <a16:creationId xmlns:a16="http://schemas.microsoft.com/office/drawing/2014/main" id="{5D46A967-D5CD-40BD-A3E1-39F598BDA92E}"/>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rot="16200000">
            <a:off x="1482634" y="8248491"/>
            <a:ext cx="1804842" cy="1353632"/>
          </a:xfrm>
          <a:prstGeom prst="rect">
            <a:avLst/>
          </a:prstGeom>
          <a:ln w="28575">
            <a:solidFill>
              <a:srgbClr val="FFFF00"/>
            </a:solidFill>
          </a:ln>
        </p:spPr>
      </p:pic>
      <p:pic>
        <p:nvPicPr>
          <p:cNvPr id="1050" name="Picture 26" descr="「カラフルな花フレーム（ピンク）」 - 無料イラスト[イラストareira]">
            <a:extLst>
              <a:ext uri="{FF2B5EF4-FFF2-40B4-BE49-F238E27FC236}">
                <a16:creationId xmlns:a16="http://schemas.microsoft.com/office/drawing/2014/main" id="{72017ABE-97E0-4D83-B732-90FBE17CA1E8}"/>
              </a:ext>
            </a:extLst>
          </p:cNvPr>
          <p:cNvPicPr>
            <a:picLocks noChangeAspect="1" noChangeArrowheads="1"/>
          </p:cNvPicPr>
          <p:nvPr/>
        </p:nvPicPr>
        <p:blipFill rotWithShape="1">
          <a:blip r:embed="rId22">
            <a:extLst>
              <a:ext uri="{28A0092B-C50C-407E-A947-70E740481C1C}">
                <a14:useLocalDpi xmlns:a14="http://schemas.microsoft.com/office/drawing/2010/main" val="0"/>
              </a:ext>
            </a:extLst>
          </a:blip>
          <a:srcRect l="21216" t="83598" r="45543"/>
          <a:stretch/>
        </p:blipFill>
        <p:spPr bwMode="auto">
          <a:xfrm>
            <a:off x="230003" y="9695062"/>
            <a:ext cx="3117732" cy="1038991"/>
          </a:xfrm>
          <a:prstGeom prst="rect">
            <a:avLst/>
          </a:prstGeom>
          <a:noFill/>
          <a:extLst>
            <a:ext uri="{909E8E84-426E-40DD-AFC4-6F175D3DCCD1}">
              <a14:hiddenFill xmlns:a14="http://schemas.microsoft.com/office/drawing/2010/main">
                <a:solidFill>
                  <a:srgbClr val="FFFFFF"/>
                </a:solidFill>
              </a14:hiddenFill>
            </a:ext>
          </a:extLst>
        </p:spPr>
      </p:pic>
      <p:pic>
        <p:nvPicPr>
          <p:cNvPr id="8" name="図 7">
            <a:extLst>
              <a:ext uri="{FF2B5EF4-FFF2-40B4-BE49-F238E27FC236}">
                <a16:creationId xmlns:a16="http://schemas.microsoft.com/office/drawing/2014/main" id="{9665D837-16EE-448E-8ED0-F529BE702CDB}"/>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5081429" y="8756584"/>
            <a:ext cx="1673786" cy="1255339"/>
          </a:xfrm>
          <a:prstGeom prst="rect">
            <a:avLst/>
          </a:prstGeom>
          <a:ln w="28575">
            <a:solidFill>
              <a:srgbClr val="FF66FF"/>
            </a:solidFill>
          </a:ln>
        </p:spPr>
      </p:pic>
      <p:pic>
        <p:nvPicPr>
          <p:cNvPr id="68" name="図 67">
            <a:extLst>
              <a:ext uri="{FF2B5EF4-FFF2-40B4-BE49-F238E27FC236}">
                <a16:creationId xmlns:a16="http://schemas.microsoft.com/office/drawing/2014/main" id="{12D86259-E549-40E7-8CC6-DB941A57F3BD}"/>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rot="21201464">
            <a:off x="327035" y="242286"/>
            <a:ext cx="872550" cy="1260000"/>
          </a:xfrm>
          <a:prstGeom prst="rect">
            <a:avLst/>
          </a:prstGeom>
        </p:spPr>
      </p:pic>
      <p:pic>
        <p:nvPicPr>
          <p:cNvPr id="69" name="Picture 2" descr="ひよこシェフのイラスト | ゆるくてかわいい無料イラスト素材屋「ぴよたそ」">
            <a:extLst>
              <a:ext uri="{FF2B5EF4-FFF2-40B4-BE49-F238E27FC236}">
                <a16:creationId xmlns:a16="http://schemas.microsoft.com/office/drawing/2014/main" id="{35F348E0-1415-4825-BE56-F189AAF3008C}"/>
              </a:ext>
            </a:extLst>
          </p:cNvPr>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2745126" y="2302943"/>
            <a:ext cx="1031883" cy="1031883"/>
          </a:xfrm>
          <a:prstGeom prst="rect">
            <a:avLst/>
          </a:prstGeom>
          <a:noFill/>
          <a:extLst>
            <a:ext uri="{909E8E84-426E-40DD-AFC4-6F175D3DCCD1}">
              <a14:hiddenFill xmlns:a14="http://schemas.microsoft.com/office/drawing/2010/main">
                <a:solidFill>
                  <a:srgbClr val="FFFFFF"/>
                </a:solidFill>
              </a14:hiddenFill>
            </a:ext>
          </a:extLst>
        </p:spPr>
      </p:pic>
      <p:pic>
        <p:nvPicPr>
          <p:cNvPr id="12" name="図 11">
            <a:extLst>
              <a:ext uri="{FF2B5EF4-FFF2-40B4-BE49-F238E27FC236}">
                <a16:creationId xmlns:a16="http://schemas.microsoft.com/office/drawing/2014/main" id="{3061E701-B70E-486D-B1B6-AC32BC18D9DF}"/>
              </a:ext>
            </a:extLst>
          </p:cNvPr>
          <p:cNvPicPr>
            <a:picLocks noChangeAspect="1"/>
          </p:cNvPicPr>
          <p:nvPr/>
        </p:nvPicPr>
        <p:blipFill>
          <a:blip r:embed="rId26" cstate="print">
            <a:extLst>
              <a:ext uri="{BEBA8EAE-BF5A-486C-A8C5-ECC9F3942E4B}">
                <a14:imgProps xmlns:a14="http://schemas.microsoft.com/office/drawing/2010/main">
                  <a14:imgLayer r:embed="rId27">
                    <a14:imgEffect>
                      <a14:sharpenSoften amount="60000"/>
                    </a14:imgEffect>
                  </a14:imgLayer>
                </a14:imgProps>
              </a:ext>
              <a:ext uri="{28A0092B-C50C-407E-A947-70E740481C1C}">
                <a14:useLocalDpi xmlns:a14="http://schemas.microsoft.com/office/drawing/2010/main" val="0"/>
              </a:ext>
            </a:extLst>
          </a:blip>
          <a:stretch>
            <a:fillRect/>
          </a:stretch>
        </p:blipFill>
        <p:spPr>
          <a:xfrm>
            <a:off x="3987428" y="1001994"/>
            <a:ext cx="3088446" cy="2316335"/>
          </a:xfrm>
          <a:prstGeom prst="rect">
            <a:avLst/>
          </a:prstGeom>
        </p:spPr>
      </p:pic>
      <p:pic>
        <p:nvPicPr>
          <p:cNvPr id="1040" name="Picture 16" descr="「アジの南蛮漬け」の写真素材 | 631件の無料イラスト画像 | Adobe Stock">
            <a:extLst>
              <a:ext uri="{FF2B5EF4-FFF2-40B4-BE49-F238E27FC236}">
                <a16:creationId xmlns:a16="http://schemas.microsoft.com/office/drawing/2014/main" id="{26330FB3-B82C-46F3-A2C3-8AA0532CE83F}"/>
              </a:ext>
            </a:extLst>
          </p:cNvPr>
          <p:cNvPicPr>
            <a:picLocks noChangeAspect="1" noChangeArrowheads="1"/>
          </p:cNvPicPr>
          <p:nvPr/>
        </p:nvPicPr>
        <p:blipFill rotWithShape="1">
          <a:blip r:embed="rId28">
            <a:extLst>
              <a:ext uri="{28A0092B-C50C-407E-A947-70E740481C1C}">
                <a14:useLocalDpi xmlns:a14="http://schemas.microsoft.com/office/drawing/2010/main" val="0"/>
              </a:ext>
            </a:extLst>
          </a:blip>
          <a:srcRect l="5347" t="47804" r="47349" b="4893"/>
          <a:stretch/>
        </p:blipFill>
        <p:spPr bwMode="auto">
          <a:xfrm>
            <a:off x="1236693" y="129445"/>
            <a:ext cx="743495" cy="811080"/>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16" descr="「アジの南蛮漬け」の写真素材 | 631件の無料イラスト画像 | Adobe Stock">
            <a:extLst>
              <a:ext uri="{FF2B5EF4-FFF2-40B4-BE49-F238E27FC236}">
                <a16:creationId xmlns:a16="http://schemas.microsoft.com/office/drawing/2014/main" id="{FD6F0DE6-EC78-4C9B-B1C2-04260247D0DF}"/>
              </a:ext>
            </a:extLst>
          </p:cNvPr>
          <p:cNvPicPr>
            <a:picLocks noChangeAspect="1" noChangeArrowheads="1"/>
          </p:cNvPicPr>
          <p:nvPr/>
        </p:nvPicPr>
        <p:blipFill rotWithShape="1">
          <a:blip r:embed="rId28">
            <a:extLst>
              <a:ext uri="{28A0092B-C50C-407E-A947-70E740481C1C}">
                <a14:useLocalDpi xmlns:a14="http://schemas.microsoft.com/office/drawing/2010/main" val="0"/>
              </a:ext>
            </a:extLst>
          </a:blip>
          <a:srcRect l="47823" t="12639" r="5763" b="58325"/>
          <a:stretch/>
        </p:blipFill>
        <p:spPr bwMode="auto">
          <a:xfrm>
            <a:off x="5806852" y="226997"/>
            <a:ext cx="1114067" cy="76027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アジの南蛮漬け」の写真素材 | 631件の無料イラスト画像 | Adobe Stock">
            <a:extLst>
              <a:ext uri="{FF2B5EF4-FFF2-40B4-BE49-F238E27FC236}">
                <a16:creationId xmlns:a16="http://schemas.microsoft.com/office/drawing/2014/main" id="{E94F3B7E-8898-4331-BBB0-2AAF9DACAD92}"/>
              </a:ext>
            </a:extLst>
          </p:cNvPr>
          <p:cNvPicPr>
            <a:picLocks noChangeAspect="1" noChangeArrowheads="1"/>
          </p:cNvPicPr>
          <p:nvPr/>
        </p:nvPicPr>
        <p:blipFill rotWithShape="1">
          <a:blip r:embed="rId28">
            <a:extLst>
              <a:ext uri="{28A0092B-C50C-407E-A947-70E740481C1C}">
                <a14:useLocalDpi xmlns:a14="http://schemas.microsoft.com/office/drawing/2010/main" val="0"/>
              </a:ext>
            </a:extLst>
          </a:blip>
          <a:srcRect l="50520" t="45597"/>
          <a:stretch/>
        </p:blipFill>
        <p:spPr bwMode="auto">
          <a:xfrm>
            <a:off x="5118457" y="145822"/>
            <a:ext cx="693668" cy="832023"/>
          </a:xfrm>
          <a:prstGeom prst="rect">
            <a:avLst/>
          </a:prstGeom>
          <a:noFill/>
          <a:extLst>
            <a:ext uri="{909E8E84-426E-40DD-AFC4-6F175D3DCCD1}">
              <a14:hiddenFill xmlns:a14="http://schemas.microsoft.com/office/drawing/2010/main">
                <a:solidFill>
                  <a:srgbClr val="FFFFFF"/>
                </a:solidFill>
              </a14:hiddenFill>
            </a:ext>
          </a:extLst>
        </p:spPr>
      </p:pic>
      <p:sp>
        <p:nvSpPr>
          <p:cNvPr id="102" name="四角形: 角を丸くする 101">
            <a:extLst>
              <a:ext uri="{FF2B5EF4-FFF2-40B4-BE49-F238E27FC236}">
                <a16:creationId xmlns:a16="http://schemas.microsoft.com/office/drawing/2014/main" id="{554A5A8B-1961-4948-840F-F11C7B7DB19F}"/>
              </a:ext>
            </a:extLst>
          </p:cNvPr>
          <p:cNvSpPr/>
          <p:nvPr/>
        </p:nvSpPr>
        <p:spPr>
          <a:xfrm>
            <a:off x="7596187" y="42755"/>
            <a:ext cx="7527676" cy="3292071"/>
          </a:xfrm>
          <a:prstGeom prst="roundRect">
            <a:avLst>
              <a:gd name="adj" fmla="val 9604"/>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 name="テキスト ボックス 102">
            <a:extLst>
              <a:ext uri="{FF2B5EF4-FFF2-40B4-BE49-F238E27FC236}">
                <a16:creationId xmlns:a16="http://schemas.microsoft.com/office/drawing/2014/main" id="{2A4D7F0C-BC99-46CE-A02A-809D0F9CE239}"/>
              </a:ext>
            </a:extLst>
          </p:cNvPr>
          <p:cNvSpPr txBox="1"/>
          <p:nvPr/>
        </p:nvSpPr>
        <p:spPr>
          <a:xfrm>
            <a:off x="7939327" y="-52018"/>
            <a:ext cx="4721616" cy="1323439"/>
          </a:xfrm>
          <a:prstGeom prst="rect">
            <a:avLst/>
          </a:prstGeom>
          <a:noFill/>
        </p:spPr>
        <p:txBody>
          <a:bodyPr wrap="square" rtlCol="0">
            <a:spAutoFit/>
          </a:bodyPr>
          <a:lstStyle/>
          <a:p>
            <a:r>
              <a:rPr kumimoji="1" lang="ja-JP" altLang="en-US" sz="4000" b="1" dirty="0">
                <a:latin typeface="HGP行書体" panose="03000600000000000000" pitchFamily="66" charset="-128"/>
                <a:ea typeface="HGP行書体" panose="03000600000000000000" pitchFamily="66" charset="-128"/>
              </a:rPr>
              <a:t>淀川花火の</a:t>
            </a:r>
            <a:endParaRPr kumimoji="1" lang="en-US" altLang="ja-JP" sz="4000" b="1" dirty="0">
              <a:latin typeface="HGP行書体" panose="03000600000000000000" pitchFamily="66" charset="-128"/>
              <a:ea typeface="HGP行書体" panose="03000600000000000000" pitchFamily="66" charset="-128"/>
            </a:endParaRPr>
          </a:p>
          <a:p>
            <a:r>
              <a:rPr lang="ja-JP" altLang="en-US" sz="4000" b="1" dirty="0">
                <a:latin typeface="HGP行書体" panose="03000600000000000000" pitchFamily="66" charset="-128"/>
                <a:ea typeface="HGP行書体" panose="03000600000000000000" pitchFamily="66" charset="-128"/>
              </a:rPr>
              <a:t>観賞会</a:t>
            </a:r>
            <a:endParaRPr kumimoji="1" lang="ja-JP" altLang="en-US" sz="4000" b="1" dirty="0">
              <a:latin typeface="HGP行書体" panose="03000600000000000000" pitchFamily="66" charset="-128"/>
              <a:ea typeface="HGP行書体" panose="03000600000000000000" pitchFamily="66" charset="-128"/>
            </a:endParaRPr>
          </a:p>
        </p:txBody>
      </p:sp>
      <p:sp>
        <p:nvSpPr>
          <p:cNvPr id="104" name="テキスト ボックス 103">
            <a:extLst>
              <a:ext uri="{FF2B5EF4-FFF2-40B4-BE49-F238E27FC236}">
                <a16:creationId xmlns:a16="http://schemas.microsoft.com/office/drawing/2014/main" id="{23AAE279-9A34-4983-B5C5-55510682A034}"/>
              </a:ext>
            </a:extLst>
          </p:cNvPr>
          <p:cNvSpPr txBox="1"/>
          <p:nvPr/>
        </p:nvSpPr>
        <p:spPr>
          <a:xfrm>
            <a:off x="7787325" y="1207092"/>
            <a:ext cx="3877985" cy="1200329"/>
          </a:xfrm>
          <a:prstGeom prst="rect">
            <a:avLst/>
          </a:prstGeom>
          <a:noFill/>
        </p:spPr>
        <p:txBody>
          <a:bodyPr wrap="none" rtlCol="0">
            <a:spAutoFit/>
          </a:bodyPr>
          <a:lstStyle/>
          <a:p>
            <a:r>
              <a:rPr lang="en-US" altLang="ja-JP" sz="2400" b="1" dirty="0"/>
              <a:t>10</a:t>
            </a:r>
            <a:r>
              <a:rPr lang="ja-JP" altLang="en-US" sz="2400" b="1" dirty="0"/>
              <a:t>月</a:t>
            </a:r>
            <a:r>
              <a:rPr lang="en-US" altLang="ja-JP" sz="2400" b="1" dirty="0"/>
              <a:t>18</a:t>
            </a:r>
            <a:r>
              <a:rPr lang="ja-JP" altLang="en-US" sz="2400" b="1" dirty="0"/>
              <a:t>日</a:t>
            </a:r>
            <a:r>
              <a:rPr lang="en-US" altLang="ja-JP" sz="2400" b="1" dirty="0"/>
              <a:t>(</a:t>
            </a:r>
            <a:r>
              <a:rPr lang="ja-JP" altLang="en-US" sz="2400" b="1" dirty="0"/>
              <a:t>土</a:t>
            </a:r>
            <a:r>
              <a:rPr lang="en-US" altLang="ja-JP" sz="2400" b="1" dirty="0"/>
              <a:t>)</a:t>
            </a:r>
          </a:p>
          <a:p>
            <a:r>
              <a:rPr lang="en-US" altLang="ja-JP" sz="2400" b="1" dirty="0"/>
              <a:t>5</a:t>
            </a:r>
            <a:r>
              <a:rPr lang="ja-JP" altLang="en-US" sz="2400" b="1" dirty="0"/>
              <a:t>階屋上を開放して</a:t>
            </a:r>
            <a:endParaRPr lang="en-US" altLang="ja-JP" sz="2400" b="1" dirty="0"/>
          </a:p>
          <a:p>
            <a:r>
              <a:rPr kumimoji="1" lang="ja-JP" altLang="en-US" sz="2400" b="1" dirty="0"/>
              <a:t>花火大会を鑑賞しました。</a:t>
            </a:r>
            <a:endParaRPr kumimoji="1" lang="en-US" altLang="ja-JP" sz="2400" b="1" dirty="0"/>
          </a:p>
        </p:txBody>
      </p:sp>
      <p:pic>
        <p:nvPicPr>
          <p:cNvPr id="105" name="図 104">
            <a:extLst>
              <a:ext uri="{FF2B5EF4-FFF2-40B4-BE49-F238E27FC236}">
                <a16:creationId xmlns:a16="http://schemas.microsoft.com/office/drawing/2014/main" id="{197975CD-56AA-4157-B4C7-A7FDDA872AF2}"/>
              </a:ext>
            </a:extLst>
          </p:cNvPr>
          <p:cNvPicPr>
            <a:picLocks noChangeAspect="1"/>
          </p:cNvPicPr>
          <p:nvPr/>
        </p:nvPicPr>
        <p:blipFill rotWithShape="1">
          <a:blip r:embed="rId29" cstate="print">
            <a:extLst>
              <a:ext uri="{BEBA8EAE-BF5A-486C-A8C5-ECC9F3942E4B}">
                <a14:imgProps xmlns:a14="http://schemas.microsoft.com/office/drawing/2010/main">
                  <a14:imgLayer r:embed="rId30">
                    <a14:imgEffect>
                      <a14:sharpenSoften amount="20000"/>
                    </a14:imgEffect>
                    <a14:imgEffect>
                      <a14:brightnessContrast bright="30000" contrast="10000"/>
                    </a14:imgEffect>
                  </a14:imgLayer>
                </a14:imgProps>
              </a:ext>
              <a:ext uri="{28A0092B-C50C-407E-A947-70E740481C1C}">
                <a14:useLocalDpi xmlns:a14="http://schemas.microsoft.com/office/drawing/2010/main" val="0"/>
              </a:ext>
            </a:extLst>
          </a:blip>
          <a:srcRect l="30714" t="32664" r="32214" b="34517"/>
          <a:stretch/>
        </p:blipFill>
        <p:spPr>
          <a:xfrm>
            <a:off x="9615510" y="2435758"/>
            <a:ext cx="1177112" cy="781532"/>
          </a:xfrm>
          <a:prstGeom prst="rect">
            <a:avLst/>
          </a:prstGeom>
          <a:ln w="76200">
            <a:solidFill>
              <a:schemeClr val="bg1"/>
            </a:solidFill>
          </a:ln>
        </p:spPr>
      </p:pic>
      <p:pic>
        <p:nvPicPr>
          <p:cNvPr id="106" name="図 105">
            <a:extLst>
              <a:ext uri="{FF2B5EF4-FFF2-40B4-BE49-F238E27FC236}">
                <a16:creationId xmlns:a16="http://schemas.microsoft.com/office/drawing/2014/main" id="{037DAFCA-5F02-424B-9E3C-D48E3941B180}"/>
              </a:ext>
            </a:extLst>
          </p:cNvPr>
          <p:cNvPicPr>
            <a:picLocks noChangeAspect="1"/>
          </p:cNvPicPr>
          <p:nvPr/>
        </p:nvPicPr>
        <p:blipFill rotWithShape="1">
          <a:blip r:embed="rId31" cstate="print">
            <a:extLst>
              <a:ext uri="{28A0092B-C50C-407E-A947-70E740481C1C}">
                <a14:useLocalDpi xmlns:a14="http://schemas.microsoft.com/office/drawing/2010/main" val="0"/>
              </a:ext>
            </a:extLst>
          </a:blip>
          <a:srcRect l="5362" t="5096" r="10962" b="-1"/>
          <a:stretch/>
        </p:blipFill>
        <p:spPr>
          <a:xfrm>
            <a:off x="10230696" y="658068"/>
            <a:ext cx="1046145" cy="889909"/>
          </a:xfrm>
          <a:prstGeom prst="rect">
            <a:avLst/>
          </a:prstGeom>
          <a:ln w="76200">
            <a:solidFill>
              <a:schemeClr val="bg1"/>
            </a:solidFill>
          </a:ln>
        </p:spPr>
      </p:pic>
      <p:pic>
        <p:nvPicPr>
          <p:cNvPr id="107" name="図 106">
            <a:extLst>
              <a:ext uri="{FF2B5EF4-FFF2-40B4-BE49-F238E27FC236}">
                <a16:creationId xmlns:a16="http://schemas.microsoft.com/office/drawing/2014/main" id="{455998EB-E562-490D-8991-44417580FB4E}"/>
              </a:ext>
            </a:extLst>
          </p:cNvPr>
          <p:cNvPicPr>
            <a:picLocks noChangeAspect="1"/>
          </p:cNvPicPr>
          <p:nvPr/>
        </p:nvPicPr>
        <p:blipFill rotWithShape="1">
          <a:blip r:embed="rId32" cstate="print">
            <a:extLst>
              <a:ext uri="{28A0092B-C50C-407E-A947-70E740481C1C}">
                <a14:useLocalDpi xmlns:a14="http://schemas.microsoft.com/office/drawing/2010/main" val="0"/>
              </a:ext>
            </a:extLst>
          </a:blip>
          <a:srcRect l="11861" b="10555"/>
          <a:stretch/>
        </p:blipFill>
        <p:spPr>
          <a:xfrm rot="5400000">
            <a:off x="13376769" y="1353430"/>
            <a:ext cx="1678356" cy="1277417"/>
          </a:xfrm>
          <a:prstGeom prst="rect">
            <a:avLst/>
          </a:prstGeom>
          <a:ln w="76200">
            <a:solidFill>
              <a:schemeClr val="bg1"/>
            </a:solidFill>
          </a:ln>
        </p:spPr>
      </p:pic>
      <p:sp>
        <p:nvSpPr>
          <p:cNvPr id="108" name="テキスト ボックス 107">
            <a:extLst>
              <a:ext uri="{FF2B5EF4-FFF2-40B4-BE49-F238E27FC236}">
                <a16:creationId xmlns:a16="http://schemas.microsoft.com/office/drawing/2014/main" id="{FF1CFA19-78A4-448E-8124-8570F8F4DD75}"/>
              </a:ext>
            </a:extLst>
          </p:cNvPr>
          <p:cNvSpPr txBox="1"/>
          <p:nvPr/>
        </p:nvSpPr>
        <p:spPr>
          <a:xfrm>
            <a:off x="10856626" y="2847293"/>
            <a:ext cx="4167835" cy="523220"/>
          </a:xfrm>
          <a:prstGeom prst="rect">
            <a:avLst/>
          </a:prstGeom>
          <a:noFill/>
        </p:spPr>
        <p:txBody>
          <a:bodyPr wrap="square" rtlCol="0">
            <a:spAutoFit/>
          </a:bodyPr>
          <a:lstStyle/>
          <a:p>
            <a:r>
              <a:rPr lang="ja-JP" altLang="en-US" sz="1400" b="1" dirty="0"/>
              <a:t>途中で雨が強くなり</a:t>
            </a:r>
            <a:r>
              <a:rPr kumimoji="1" lang="ja-JP" altLang="en-US" sz="1400" b="1" dirty="0"/>
              <a:t>今回の観賞会は</a:t>
            </a:r>
            <a:r>
              <a:rPr lang="ja-JP" altLang="en-US" sz="1400" b="1" dirty="0"/>
              <a:t>そのまま</a:t>
            </a:r>
            <a:r>
              <a:rPr kumimoji="1" lang="ja-JP" altLang="en-US" sz="1400" b="1" dirty="0"/>
              <a:t>終了。</a:t>
            </a:r>
            <a:endParaRPr kumimoji="1" lang="en-US" altLang="ja-JP" sz="1400" b="1" dirty="0"/>
          </a:p>
          <a:p>
            <a:r>
              <a:rPr lang="ja-JP" altLang="en-US" sz="1400" b="1" dirty="0"/>
              <a:t>来年は最後まで堪能したいですね。</a:t>
            </a:r>
            <a:endParaRPr lang="en-US" altLang="ja-JP" sz="1400" b="1" dirty="0"/>
          </a:p>
        </p:txBody>
      </p:sp>
      <p:pic>
        <p:nvPicPr>
          <p:cNvPr id="109" name="図 108">
            <a:extLst>
              <a:ext uri="{FF2B5EF4-FFF2-40B4-BE49-F238E27FC236}">
                <a16:creationId xmlns:a16="http://schemas.microsoft.com/office/drawing/2014/main" id="{77074822-C79B-4214-AFB6-3020473A5655}"/>
              </a:ext>
            </a:extLst>
          </p:cNvPr>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11682676" y="1542792"/>
            <a:ext cx="1608228" cy="1232110"/>
          </a:xfrm>
          <a:prstGeom prst="rect">
            <a:avLst/>
          </a:prstGeom>
          <a:ln w="76200">
            <a:solidFill>
              <a:schemeClr val="bg1"/>
            </a:solidFill>
          </a:ln>
        </p:spPr>
      </p:pic>
      <p:pic>
        <p:nvPicPr>
          <p:cNvPr id="110" name="図 109">
            <a:extLst>
              <a:ext uri="{FF2B5EF4-FFF2-40B4-BE49-F238E27FC236}">
                <a16:creationId xmlns:a16="http://schemas.microsoft.com/office/drawing/2014/main" id="{AA03320C-EDAB-4404-8BB4-71336E9727E0}"/>
              </a:ext>
            </a:extLst>
          </p:cNvPr>
          <p:cNvPicPr>
            <a:picLocks noChangeAspect="1"/>
          </p:cNvPicPr>
          <p:nvPr/>
        </p:nvPicPr>
        <p:blipFill rotWithShape="1">
          <a:blip r:embed="rId34" cstate="print">
            <a:extLst>
              <a:ext uri="{BEBA8EAE-BF5A-486C-A8C5-ECC9F3942E4B}">
                <a14:imgProps xmlns:a14="http://schemas.microsoft.com/office/drawing/2010/main">
                  <a14:imgLayer r:embed="rId35">
                    <a14:imgEffect>
                      <a14:brightnessContrast bright="20000"/>
                    </a14:imgEffect>
                  </a14:imgLayer>
                </a14:imgProps>
              </a:ext>
              <a:ext uri="{28A0092B-C50C-407E-A947-70E740481C1C}">
                <a14:useLocalDpi xmlns:a14="http://schemas.microsoft.com/office/drawing/2010/main" val="0"/>
              </a:ext>
            </a:extLst>
          </a:blip>
          <a:srcRect l="30941" t="24734" r="19842" b="31376"/>
          <a:stretch/>
        </p:blipFill>
        <p:spPr>
          <a:xfrm>
            <a:off x="11430224" y="189973"/>
            <a:ext cx="1978685" cy="1229648"/>
          </a:xfrm>
          <a:prstGeom prst="rect">
            <a:avLst/>
          </a:prstGeom>
          <a:ln w="76200">
            <a:solidFill>
              <a:schemeClr val="bg1"/>
            </a:solidFill>
          </a:ln>
        </p:spPr>
      </p:pic>
      <p:pic>
        <p:nvPicPr>
          <p:cNvPr id="111" name="図 110">
            <a:extLst>
              <a:ext uri="{FF2B5EF4-FFF2-40B4-BE49-F238E27FC236}">
                <a16:creationId xmlns:a16="http://schemas.microsoft.com/office/drawing/2014/main" id="{2116B1F3-89B7-480D-920E-8B3C14DC9E9F}"/>
              </a:ext>
            </a:extLst>
          </p:cNvPr>
          <p:cNvPicPr>
            <a:picLocks noChangeAspect="1"/>
          </p:cNvPicPr>
          <p:nvPr/>
        </p:nvPicPr>
        <p:blipFill rotWithShape="1">
          <a:blip r:embed="rId36" cstate="print">
            <a:extLst>
              <a:ext uri="{BEBA8EAE-BF5A-486C-A8C5-ECC9F3942E4B}">
                <a14:imgProps xmlns:a14="http://schemas.microsoft.com/office/drawing/2010/main">
                  <a14:imgLayer r:embed="rId37">
                    <a14:imgEffect>
                      <a14:brightnessContrast bright="40000"/>
                    </a14:imgEffect>
                  </a14:imgLayer>
                </a14:imgProps>
              </a:ext>
              <a:ext uri="{28A0092B-C50C-407E-A947-70E740481C1C}">
                <a14:useLocalDpi xmlns:a14="http://schemas.microsoft.com/office/drawing/2010/main" val="0"/>
              </a:ext>
            </a:extLst>
          </a:blip>
          <a:srcRect l="34632" t="19343" r="12166"/>
          <a:stretch/>
        </p:blipFill>
        <p:spPr>
          <a:xfrm>
            <a:off x="13715747" y="134343"/>
            <a:ext cx="820120" cy="932497"/>
          </a:xfrm>
          <a:prstGeom prst="rect">
            <a:avLst/>
          </a:prstGeom>
          <a:ln w="76200">
            <a:solidFill>
              <a:schemeClr val="bg1"/>
            </a:solidFill>
          </a:ln>
        </p:spPr>
      </p:pic>
      <p:pic>
        <p:nvPicPr>
          <p:cNvPr id="112" name="図 111">
            <a:extLst>
              <a:ext uri="{FF2B5EF4-FFF2-40B4-BE49-F238E27FC236}">
                <a16:creationId xmlns:a16="http://schemas.microsoft.com/office/drawing/2014/main" id="{3BDDA013-EB48-4D65-9C8F-C582E0045132}"/>
              </a:ext>
            </a:extLst>
          </p:cNvPr>
          <p:cNvPicPr>
            <a:picLocks noChangeAspect="1"/>
          </p:cNvPicPr>
          <p:nvPr/>
        </p:nvPicPr>
        <p:blipFill rotWithShape="1">
          <a:blip r:embed="rId38" cstate="print">
            <a:extLst>
              <a:ext uri="{BEBA8EAE-BF5A-486C-A8C5-ECC9F3942E4B}">
                <a14:imgProps xmlns:a14="http://schemas.microsoft.com/office/drawing/2010/main">
                  <a14:imgLayer r:embed="rId39">
                    <a14:imgEffect>
                      <a14:brightnessContrast bright="20000"/>
                    </a14:imgEffect>
                  </a14:imgLayer>
                </a14:imgProps>
              </a:ext>
              <a:ext uri="{28A0092B-C50C-407E-A947-70E740481C1C}">
                <a14:useLocalDpi xmlns:a14="http://schemas.microsoft.com/office/drawing/2010/main" val="0"/>
              </a:ext>
            </a:extLst>
          </a:blip>
          <a:srcRect l="32546" t="21831" r="30786" b="44433"/>
          <a:stretch/>
        </p:blipFill>
        <p:spPr>
          <a:xfrm>
            <a:off x="8107902" y="2448431"/>
            <a:ext cx="1105310" cy="762689"/>
          </a:xfrm>
          <a:prstGeom prst="rect">
            <a:avLst/>
          </a:prstGeom>
          <a:ln w="76200">
            <a:solidFill>
              <a:schemeClr val="bg1"/>
            </a:solidFill>
          </a:ln>
        </p:spPr>
      </p:pic>
      <p:pic>
        <p:nvPicPr>
          <p:cNvPr id="19" name="図 18">
            <a:extLst>
              <a:ext uri="{FF2B5EF4-FFF2-40B4-BE49-F238E27FC236}">
                <a16:creationId xmlns:a16="http://schemas.microsoft.com/office/drawing/2014/main" id="{E3F9680F-87D6-4C63-AA76-57843EA2AA6C}"/>
              </a:ext>
            </a:extLst>
          </p:cNvPr>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13765688" y="7581075"/>
            <a:ext cx="936316" cy="832082"/>
          </a:xfrm>
          <a:prstGeom prst="rect">
            <a:avLst/>
          </a:prstGeom>
        </p:spPr>
      </p:pic>
      <p:pic>
        <p:nvPicPr>
          <p:cNvPr id="29" name="図 28">
            <a:extLst>
              <a:ext uri="{FF2B5EF4-FFF2-40B4-BE49-F238E27FC236}">
                <a16:creationId xmlns:a16="http://schemas.microsoft.com/office/drawing/2014/main" id="{3EA23100-352E-4EA4-ACB4-5490AF9ADD4F}"/>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7770599" y="7581483"/>
            <a:ext cx="998880" cy="796607"/>
          </a:xfrm>
          <a:prstGeom prst="rect">
            <a:avLst/>
          </a:prstGeom>
        </p:spPr>
      </p:pic>
      <p:sp>
        <p:nvSpPr>
          <p:cNvPr id="88" name="テキスト ボックス 87">
            <a:extLst>
              <a:ext uri="{FF2B5EF4-FFF2-40B4-BE49-F238E27FC236}">
                <a16:creationId xmlns:a16="http://schemas.microsoft.com/office/drawing/2014/main" id="{9518DE31-C2E4-4541-BD57-516CB362044D}"/>
              </a:ext>
            </a:extLst>
          </p:cNvPr>
          <p:cNvSpPr txBox="1"/>
          <p:nvPr/>
        </p:nvSpPr>
        <p:spPr>
          <a:xfrm>
            <a:off x="8741374" y="8234174"/>
            <a:ext cx="5831889" cy="1017586"/>
          </a:xfrm>
          <a:prstGeom prst="rect">
            <a:avLst/>
          </a:prstGeom>
          <a:noFill/>
        </p:spPr>
        <p:txBody>
          <a:bodyPr wrap="square" rtlCol="0">
            <a:spAutoFit/>
          </a:bodyPr>
          <a:lstStyle/>
          <a:p>
            <a:pPr defTabSz="1197492">
              <a:defRPr/>
            </a:pPr>
            <a:r>
              <a:rPr lang="en-US" altLang="ja-JP" sz="2004" b="1" dirty="0">
                <a:latin typeface="Calibri" panose="020F0502020204030204"/>
                <a:ea typeface="ＭＳ Ｐゴシック" panose="020B0600070205080204" pitchFamily="50" charset="-128"/>
              </a:rPr>
              <a:t>12/20</a:t>
            </a:r>
            <a:r>
              <a:rPr lang="ja-JP" altLang="en-US" sz="2004" b="1" dirty="0">
                <a:latin typeface="Calibri" panose="020F0502020204030204"/>
                <a:ea typeface="ＭＳ Ｐゴシック" panose="020B0600070205080204" pitchFamily="50" charset="-128"/>
              </a:rPr>
              <a:t>（土）にお餅つきを行います！</a:t>
            </a:r>
            <a:endParaRPr lang="en-US" altLang="ja-JP" sz="2004" b="1" dirty="0">
              <a:latin typeface="Calibri" panose="020F0502020204030204"/>
              <a:ea typeface="ＭＳ Ｐゴシック" panose="020B0600070205080204" pitchFamily="50" charset="-128"/>
            </a:endParaRPr>
          </a:p>
          <a:p>
            <a:pPr defTabSz="1197492">
              <a:defRPr/>
            </a:pPr>
            <a:r>
              <a:rPr lang="ja-JP" altLang="en-US" sz="2004" b="1" dirty="0">
                <a:latin typeface="Calibri" panose="020F0502020204030204"/>
                <a:ea typeface="ＭＳ Ｐゴシック" panose="020B0600070205080204" pitchFamily="50" charset="-128"/>
              </a:rPr>
              <a:t>お手伝いいただけるご家族様がいらっしゃいましたら事務所までご連絡ください。</a:t>
            </a:r>
            <a:endParaRPr lang="en-US" altLang="ja-JP" sz="2004" b="1" dirty="0">
              <a:latin typeface="Calibri" panose="020F0502020204030204"/>
              <a:ea typeface="ＭＳ Ｐゴシック" panose="020B0600070205080204" pitchFamily="50" charset="-128"/>
            </a:endParaRPr>
          </a:p>
        </p:txBody>
      </p:sp>
      <p:pic>
        <p:nvPicPr>
          <p:cNvPr id="32" name="図 31">
            <a:extLst>
              <a:ext uri="{FF2B5EF4-FFF2-40B4-BE49-F238E27FC236}">
                <a16:creationId xmlns:a16="http://schemas.microsoft.com/office/drawing/2014/main" id="{FE1CAB11-9965-4D60-81E4-E63E17372B7D}"/>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rot="794518" flipH="1">
            <a:off x="7967088" y="8640736"/>
            <a:ext cx="644314" cy="687268"/>
          </a:xfrm>
          <a:prstGeom prst="rect">
            <a:avLst/>
          </a:prstGeom>
        </p:spPr>
      </p:pic>
      <p:sp>
        <p:nvSpPr>
          <p:cNvPr id="3" name="テキスト ボックス 2">
            <a:extLst>
              <a:ext uri="{FF2B5EF4-FFF2-40B4-BE49-F238E27FC236}">
                <a16:creationId xmlns:a16="http://schemas.microsoft.com/office/drawing/2014/main" id="{A935A7FE-BA26-4725-A765-24993928AAA3}"/>
              </a:ext>
            </a:extLst>
          </p:cNvPr>
          <p:cNvSpPr txBox="1"/>
          <p:nvPr/>
        </p:nvSpPr>
        <p:spPr>
          <a:xfrm>
            <a:off x="8830738" y="7609465"/>
            <a:ext cx="4892204" cy="523220"/>
          </a:xfrm>
          <a:prstGeom prst="rect">
            <a:avLst/>
          </a:prstGeom>
          <a:noFill/>
        </p:spPr>
        <p:txBody>
          <a:bodyPr wrap="square" rtlCol="0">
            <a:spAutoFit/>
          </a:bodyPr>
          <a:lstStyle/>
          <a:p>
            <a:r>
              <a:rPr lang="ja-JP" altLang="en-US" sz="2800" dirty="0">
                <a:latin typeface="HGS創英角ﾎﾟｯﾌﾟ体" panose="040B0A00000000000000" pitchFamily="50" charset="-128"/>
                <a:ea typeface="HGS創英角ﾎﾟｯﾌﾟ体" panose="040B0A00000000000000" pitchFamily="50" charset="-128"/>
              </a:rPr>
              <a:t>～お餅つき開催のお知らせ～</a:t>
            </a:r>
            <a:endParaRPr kumimoji="1" lang="ja-JP" altLang="en-US" sz="2800" dirty="0">
              <a:latin typeface="HGS創英角ﾎﾟｯﾌﾟ体" panose="040B0A00000000000000" pitchFamily="50" charset="-128"/>
              <a:ea typeface="HGS創英角ﾎﾟｯﾌﾟ体" panose="040B0A00000000000000" pitchFamily="50" charset="-128"/>
            </a:endParaRPr>
          </a:p>
        </p:txBody>
      </p:sp>
      <p:sp>
        <p:nvSpPr>
          <p:cNvPr id="89" name="四角形: 角を丸くする 88">
            <a:extLst>
              <a:ext uri="{FF2B5EF4-FFF2-40B4-BE49-F238E27FC236}">
                <a16:creationId xmlns:a16="http://schemas.microsoft.com/office/drawing/2014/main" id="{7C492B5D-5D43-4479-85BC-DB91EC360968}"/>
              </a:ext>
            </a:extLst>
          </p:cNvPr>
          <p:cNvSpPr/>
          <p:nvPr/>
        </p:nvSpPr>
        <p:spPr>
          <a:xfrm>
            <a:off x="7506454" y="7407347"/>
            <a:ext cx="7540773" cy="2128359"/>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3200" dirty="0"/>
          </a:p>
          <a:p>
            <a:pPr algn="ctr"/>
            <a:endParaRPr kumimoji="1" lang="en-US" altLang="ja-JP" dirty="0"/>
          </a:p>
        </p:txBody>
      </p:sp>
    </p:spTree>
    <p:extLst>
      <p:ext uri="{BB962C8B-B14F-4D97-AF65-F5344CB8AC3E}">
        <p14:creationId xmlns:p14="http://schemas.microsoft.com/office/powerpoint/2010/main" val="46950771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29738</TotalTime>
  <Words>541</Words>
  <Application>Microsoft Office PowerPoint</Application>
  <PresentationFormat>ユーザー設定</PresentationFormat>
  <Paragraphs>98</Paragraphs>
  <Slides>2</Slides>
  <Notes>0</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2</vt:i4>
      </vt:variant>
    </vt:vector>
  </HeadingPairs>
  <TitlesOfParts>
    <vt:vector size="14" baseType="lpstr">
      <vt:lpstr>HGPｺﾞｼｯｸE</vt:lpstr>
      <vt:lpstr>HGP行書体</vt:lpstr>
      <vt:lpstr>HGP創英角ﾎﾟｯﾌﾟ体</vt:lpstr>
      <vt:lpstr>HGS創英角ﾎﾟｯﾌﾟ体</vt:lpstr>
      <vt:lpstr>HG丸ｺﾞｼｯｸM-PRO</vt:lpstr>
      <vt:lpstr>HG行書体</vt:lpstr>
      <vt:lpstr>ＭＳ Ｐゴシック</vt:lpstr>
      <vt:lpstr>游ゴシック</vt:lpstr>
      <vt:lpstr>游ゴシック Light</vt:lpstr>
      <vt:lpstr>Arial</vt:lpstr>
      <vt:lpstr>Calibri</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tachi_ama11</dc:creator>
  <cp:lastModifiedBy>User-02</cp:lastModifiedBy>
  <cp:revision>1848</cp:revision>
  <cp:lastPrinted>2025-11-14T07:28:44Z</cp:lastPrinted>
  <dcterms:created xsi:type="dcterms:W3CDTF">2017-04-11T00:47:22Z</dcterms:created>
  <dcterms:modified xsi:type="dcterms:W3CDTF">2025-11-19T01:43:20Z</dcterms:modified>
</cp:coreProperties>
</file>